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diagrams/data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76.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77.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8.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Masters/slideMaster4.xml" ContentType="application/vnd.openxmlformats-officedocument.presentationml.slideMaster+xml"/>
  <Override PartName="/ppt/slideLayouts/slideLayout4.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Layouts/slideLayout24.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diagrams/layout10.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drawing2.xml" ContentType="application/vnd.ms-office.drawingml.diagramDrawing+xml"/>
  <Override PartName="/ppt/diagrams/layout2.xml" ContentType="application/vnd.openxmlformats-officedocument.drawingml.diagramLayout+xml"/>
  <Override PartName="/ppt/diagrams/quickStyle3.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layout3.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6.xml" ContentType="application/vnd.openxmlformats-officedocument.theme+xml"/>
  <Override PartName="/ppt/diagrams/layout5.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theme/theme1.xml" ContentType="application/vnd.openxmlformats-officedocument.theme+xml"/>
  <Override PartName="/ppt/diagrams/layout9.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6.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7.xml" ContentType="application/vnd.openxmlformats-officedocument.drawingml.diagramLayout+xml"/>
  <Override PartName="/ppt/diagrams/colors8.xml" ContentType="application/vnd.openxmlformats-officedocument.drawingml.diagramColors+xml"/>
  <Override PartName="/ppt/notesMasters/notesMaster1.xml" ContentType="application/vnd.openxmlformats-officedocument.presentationml.notesMaster+xml"/>
  <Override PartName="/ppt/diagrams/quickStyle8.xml" ContentType="application/vnd.openxmlformats-officedocument.drawingml.diagramStyle+xml"/>
  <Override PartName="/ppt/diagrams/drawing8.xml" ContentType="application/vnd.ms-office.drawingml.diagramDrawing+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2" r:id="rId3"/>
    <p:sldMasterId id="2147483650" r:id="rId4"/>
    <p:sldMasterId id="2147484026" r:id="rId5"/>
  </p:sldMasterIdLst>
  <p:notesMasterIdLst>
    <p:notesMasterId r:id="rId84"/>
  </p:notesMasterIdLst>
  <p:sldIdLst>
    <p:sldId id="256" r:id="rId6"/>
    <p:sldId id="260" r:id="rId7"/>
    <p:sldId id="259" r:id="rId8"/>
    <p:sldId id="261" r:id="rId9"/>
    <p:sldId id="293" r:id="rId10"/>
    <p:sldId id="296" r:id="rId11"/>
    <p:sldId id="295" r:id="rId12"/>
    <p:sldId id="297" r:id="rId13"/>
    <p:sldId id="298" r:id="rId14"/>
    <p:sldId id="299" r:id="rId15"/>
    <p:sldId id="303" r:id="rId16"/>
    <p:sldId id="302" r:id="rId17"/>
    <p:sldId id="304" r:id="rId18"/>
    <p:sldId id="305" r:id="rId19"/>
    <p:sldId id="306" r:id="rId20"/>
    <p:sldId id="307" r:id="rId21"/>
    <p:sldId id="308" r:id="rId22"/>
    <p:sldId id="309" r:id="rId23"/>
    <p:sldId id="310" r:id="rId24"/>
    <p:sldId id="313" r:id="rId25"/>
    <p:sldId id="314" r:id="rId26"/>
    <p:sldId id="315" r:id="rId27"/>
    <p:sldId id="316" r:id="rId28"/>
    <p:sldId id="311" r:id="rId29"/>
    <p:sldId id="317" r:id="rId30"/>
    <p:sldId id="318" r:id="rId31"/>
    <p:sldId id="319" r:id="rId32"/>
    <p:sldId id="312" r:id="rId33"/>
    <p:sldId id="323" r:id="rId34"/>
    <p:sldId id="324" r:id="rId35"/>
    <p:sldId id="325" r:id="rId36"/>
    <p:sldId id="326" r:id="rId37"/>
    <p:sldId id="327" r:id="rId38"/>
    <p:sldId id="328" r:id="rId39"/>
    <p:sldId id="321" r:id="rId40"/>
    <p:sldId id="331" r:id="rId41"/>
    <p:sldId id="332" r:id="rId42"/>
    <p:sldId id="333" r:id="rId43"/>
    <p:sldId id="334" r:id="rId44"/>
    <p:sldId id="335" r:id="rId45"/>
    <p:sldId id="336" r:id="rId46"/>
    <p:sldId id="329" r:id="rId47"/>
    <p:sldId id="337" r:id="rId48"/>
    <p:sldId id="338" r:id="rId49"/>
    <p:sldId id="339" r:id="rId50"/>
    <p:sldId id="340" r:id="rId51"/>
    <p:sldId id="330" r:id="rId52"/>
    <p:sldId id="341" r:id="rId53"/>
    <p:sldId id="343" r:id="rId54"/>
    <p:sldId id="342" r:id="rId55"/>
    <p:sldId id="344" r:id="rId56"/>
    <p:sldId id="352" r:id="rId57"/>
    <p:sldId id="353" r:id="rId58"/>
    <p:sldId id="354" r:id="rId59"/>
    <p:sldId id="345" r:id="rId60"/>
    <p:sldId id="322" r:id="rId61"/>
    <p:sldId id="346" r:id="rId62"/>
    <p:sldId id="348" r:id="rId63"/>
    <p:sldId id="347" r:id="rId64"/>
    <p:sldId id="349" r:id="rId65"/>
    <p:sldId id="350" r:id="rId66"/>
    <p:sldId id="351" r:id="rId67"/>
    <p:sldId id="355" r:id="rId68"/>
    <p:sldId id="356" r:id="rId69"/>
    <p:sldId id="362" r:id="rId70"/>
    <p:sldId id="363" r:id="rId71"/>
    <p:sldId id="364" r:id="rId72"/>
    <p:sldId id="365" r:id="rId73"/>
    <p:sldId id="359" r:id="rId74"/>
    <p:sldId id="360" r:id="rId75"/>
    <p:sldId id="357" r:id="rId76"/>
    <p:sldId id="358" r:id="rId77"/>
    <p:sldId id="361" r:id="rId78"/>
    <p:sldId id="367" r:id="rId79"/>
    <p:sldId id="366" r:id="rId80"/>
    <p:sldId id="368" r:id="rId81"/>
    <p:sldId id="292" r:id="rId82"/>
    <p:sldId id="258" r:id="rId83"/>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5D3"/>
    <a:srgbClr val="4C565F"/>
    <a:srgbClr val="6699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1" autoAdjust="0"/>
    <p:restoredTop sz="96674" autoAdjust="0"/>
  </p:normalViewPr>
  <p:slideViewPr>
    <p:cSldViewPr>
      <p:cViewPr varScale="1">
        <p:scale>
          <a:sx n="80" d="100"/>
          <a:sy n="80" d="100"/>
        </p:scale>
        <p:origin x="96" y="28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notesMaster" Target="notesMasters/notesMaster1.xml"/><Relationship Id="rId89" Type="http://schemas.openxmlformats.org/officeDocument/2006/relationships/customXml" Target="../customXml/item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customXml" Target="../customXml/item2.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ableStyles" Target="tableStyles.xml"/><Relationship Id="rId9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4B25F-C004-4136-AD0D-772F8F99068B}"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n-US"/>
        </a:p>
      </dgm:t>
    </dgm:pt>
    <dgm:pt modelId="{BB6A43EF-52F0-4C84-833A-F3BD50638C61}">
      <dgm:prSet phldrT="[Text]"/>
      <dgm:spPr/>
      <dgm:t>
        <a:bodyPr/>
        <a:lstStyle/>
        <a:p>
          <a:r>
            <a:rPr lang="en-US" dirty="0" smtClean="0"/>
            <a:t>Current technology and project management</a:t>
          </a:r>
          <a:endParaRPr lang="en-US" dirty="0"/>
        </a:p>
      </dgm:t>
    </dgm:pt>
    <dgm:pt modelId="{06A31B5A-972C-4E15-991C-52773C30E494}" type="parTrans" cxnId="{7B1060F5-BDB3-4E4C-8C54-794AD36FDAFB}">
      <dgm:prSet/>
      <dgm:spPr/>
      <dgm:t>
        <a:bodyPr/>
        <a:lstStyle/>
        <a:p>
          <a:endParaRPr lang="en-US"/>
        </a:p>
      </dgm:t>
    </dgm:pt>
    <dgm:pt modelId="{C0B96F11-10B5-4C53-ABFA-56EE48D94322}" type="sibTrans" cxnId="{7B1060F5-BDB3-4E4C-8C54-794AD36FDAFB}">
      <dgm:prSet/>
      <dgm:spPr/>
      <dgm:t>
        <a:bodyPr/>
        <a:lstStyle/>
        <a:p>
          <a:endParaRPr lang="en-US"/>
        </a:p>
      </dgm:t>
    </dgm:pt>
    <dgm:pt modelId="{F723AB31-0344-4FE5-A17C-18C65BC064B2}">
      <dgm:prSet phldrT="[Text]"/>
      <dgm:spPr/>
      <dgm:t>
        <a:bodyPr/>
        <a:lstStyle/>
        <a:p>
          <a:r>
            <a:rPr lang="en-US" dirty="0" smtClean="0"/>
            <a:t>Consensus</a:t>
          </a:r>
          <a:endParaRPr lang="en-US" dirty="0"/>
        </a:p>
      </dgm:t>
    </dgm:pt>
    <dgm:pt modelId="{D5A8F2E9-6052-4719-920C-65A52BEC3A44}" type="parTrans" cxnId="{20ED3F53-F53A-47D1-BE66-95ED66E3D4D3}">
      <dgm:prSet/>
      <dgm:spPr/>
      <dgm:t>
        <a:bodyPr/>
        <a:lstStyle/>
        <a:p>
          <a:endParaRPr lang="en-US"/>
        </a:p>
      </dgm:t>
    </dgm:pt>
    <dgm:pt modelId="{7AB03EF5-268F-488D-BE25-235E8C4BAF64}" type="sibTrans" cxnId="{20ED3F53-F53A-47D1-BE66-95ED66E3D4D3}">
      <dgm:prSet/>
      <dgm:spPr/>
      <dgm:t>
        <a:bodyPr/>
        <a:lstStyle/>
        <a:p>
          <a:endParaRPr lang="en-US"/>
        </a:p>
      </dgm:t>
    </dgm:pt>
    <dgm:pt modelId="{0AA135AE-54CA-4B17-9258-B804780E745C}">
      <dgm:prSet phldrT="[Text]"/>
      <dgm:spPr/>
      <dgm:t>
        <a:bodyPr/>
        <a:lstStyle/>
        <a:p>
          <a:r>
            <a:rPr lang="en-US" dirty="0" smtClean="0"/>
            <a:t>Discipline</a:t>
          </a:r>
          <a:endParaRPr lang="en-US" dirty="0"/>
        </a:p>
      </dgm:t>
    </dgm:pt>
    <dgm:pt modelId="{915EAA63-834F-4838-9F76-2EB219EFD16D}" type="parTrans" cxnId="{6DAAF5EC-73C3-4670-BBA2-46B9956733B3}">
      <dgm:prSet/>
      <dgm:spPr/>
      <dgm:t>
        <a:bodyPr/>
        <a:lstStyle/>
        <a:p>
          <a:endParaRPr lang="en-US"/>
        </a:p>
      </dgm:t>
    </dgm:pt>
    <dgm:pt modelId="{248FDD5F-2A22-456D-80ED-2D07D650EA08}" type="sibTrans" cxnId="{6DAAF5EC-73C3-4670-BBA2-46B9956733B3}">
      <dgm:prSet/>
      <dgm:spPr/>
      <dgm:t>
        <a:bodyPr/>
        <a:lstStyle/>
        <a:p>
          <a:endParaRPr lang="en-US"/>
        </a:p>
      </dgm:t>
    </dgm:pt>
    <dgm:pt modelId="{BAAB8092-FB89-40EB-B8E7-150E0007E8C7}">
      <dgm:prSet phldrT="[Text]"/>
      <dgm:spPr/>
      <dgm:t>
        <a:bodyPr/>
        <a:lstStyle/>
        <a:p>
          <a:r>
            <a:rPr lang="en-US" dirty="0" smtClean="0"/>
            <a:t>Cost-effectiveness</a:t>
          </a:r>
          <a:endParaRPr lang="en-US" dirty="0"/>
        </a:p>
      </dgm:t>
    </dgm:pt>
    <dgm:pt modelId="{CF042A19-0D15-45BB-831D-E580EE6B564C}" type="parTrans" cxnId="{C9A701C8-B569-4F85-8494-A27D4CF9D911}">
      <dgm:prSet/>
      <dgm:spPr/>
      <dgm:t>
        <a:bodyPr/>
        <a:lstStyle/>
        <a:p>
          <a:endParaRPr lang="en-US"/>
        </a:p>
      </dgm:t>
    </dgm:pt>
    <dgm:pt modelId="{527391E2-C513-4F72-B9C5-FFB9DDA3C5E1}" type="sibTrans" cxnId="{C9A701C8-B569-4F85-8494-A27D4CF9D911}">
      <dgm:prSet/>
      <dgm:spPr/>
      <dgm:t>
        <a:bodyPr/>
        <a:lstStyle/>
        <a:p>
          <a:endParaRPr lang="en-US"/>
        </a:p>
      </dgm:t>
    </dgm:pt>
    <dgm:pt modelId="{B5C64373-BAF5-4B9A-9854-9B3E7A6DC785}" type="pres">
      <dgm:prSet presAssocID="{1444B25F-C004-4136-AD0D-772F8F99068B}" presName="Name0" presStyleCnt="0">
        <dgm:presLayoutVars>
          <dgm:dir/>
          <dgm:resizeHandles val="exact"/>
        </dgm:presLayoutVars>
      </dgm:prSet>
      <dgm:spPr/>
      <dgm:t>
        <a:bodyPr/>
        <a:lstStyle/>
        <a:p>
          <a:endParaRPr lang="en-US"/>
        </a:p>
      </dgm:t>
    </dgm:pt>
    <dgm:pt modelId="{46BF2B76-19F2-4530-9D2F-31E23346FA77}" type="pres">
      <dgm:prSet presAssocID="{BB6A43EF-52F0-4C84-833A-F3BD50638C61}" presName="node" presStyleLbl="node1" presStyleIdx="0" presStyleCnt="4">
        <dgm:presLayoutVars>
          <dgm:bulletEnabled val="1"/>
        </dgm:presLayoutVars>
      </dgm:prSet>
      <dgm:spPr/>
      <dgm:t>
        <a:bodyPr/>
        <a:lstStyle/>
        <a:p>
          <a:endParaRPr lang="en-US"/>
        </a:p>
      </dgm:t>
    </dgm:pt>
    <dgm:pt modelId="{80F8B8B1-8D44-4CBB-8801-9680890B7366}" type="pres">
      <dgm:prSet presAssocID="{C0B96F11-10B5-4C53-ABFA-56EE48D94322}" presName="sibTrans" presStyleCnt="0"/>
      <dgm:spPr/>
    </dgm:pt>
    <dgm:pt modelId="{D68CF642-D6BC-457F-8636-854805502485}" type="pres">
      <dgm:prSet presAssocID="{F723AB31-0344-4FE5-A17C-18C65BC064B2}" presName="node" presStyleLbl="node1" presStyleIdx="1" presStyleCnt="4">
        <dgm:presLayoutVars>
          <dgm:bulletEnabled val="1"/>
        </dgm:presLayoutVars>
      </dgm:prSet>
      <dgm:spPr/>
      <dgm:t>
        <a:bodyPr/>
        <a:lstStyle/>
        <a:p>
          <a:endParaRPr lang="en-US"/>
        </a:p>
      </dgm:t>
    </dgm:pt>
    <dgm:pt modelId="{888EB5E2-2489-4A7F-A648-35D60B1124A2}" type="pres">
      <dgm:prSet presAssocID="{7AB03EF5-268F-488D-BE25-235E8C4BAF64}" presName="sibTrans" presStyleCnt="0"/>
      <dgm:spPr/>
    </dgm:pt>
    <dgm:pt modelId="{37DC62D6-BAD2-414F-BA08-7CD8C2F6CB93}" type="pres">
      <dgm:prSet presAssocID="{0AA135AE-54CA-4B17-9258-B804780E745C}" presName="node" presStyleLbl="node1" presStyleIdx="2" presStyleCnt="4">
        <dgm:presLayoutVars>
          <dgm:bulletEnabled val="1"/>
        </dgm:presLayoutVars>
      </dgm:prSet>
      <dgm:spPr/>
      <dgm:t>
        <a:bodyPr/>
        <a:lstStyle/>
        <a:p>
          <a:endParaRPr lang="en-US"/>
        </a:p>
      </dgm:t>
    </dgm:pt>
    <dgm:pt modelId="{0D530D5B-8F5A-4BD0-AC27-6A3DCC4DB0DF}" type="pres">
      <dgm:prSet presAssocID="{248FDD5F-2A22-456D-80ED-2D07D650EA08}" presName="sibTrans" presStyleCnt="0"/>
      <dgm:spPr/>
    </dgm:pt>
    <dgm:pt modelId="{546B78A4-72EC-44C1-A9DE-2CCB3A63FFD6}" type="pres">
      <dgm:prSet presAssocID="{BAAB8092-FB89-40EB-B8E7-150E0007E8C7}" presName="node" presStyleLbl="node1" presStyleIdx="3" presStyleCnt="4">
        <dgm:presLayoutVars>
          <dgm:bulletEnabled val="1"/>
        </dgm:presLayoutVars>
      </dgm:prSet>
      <dgm:spPr/>
      <dgm:t>
        <a:bodyPr/>
        <a:lstStyle/>
        <a:p>
          <a:endParaRPr lang="en-US"/>
        </a:p>
      </dgm:t>
    </dgm:pt>
  </dgm:ptLst>
  <dgm:cxnLst>
    <dgm:cxn modelId="{20ED3F53-F53A-47D1-BE66-95ED66E3D4D3}" srcId="{1444B25F-C004-4136-AD0D-772F8F99068B}" destId="{F723AB31-0344-4FE5-A17C-18C65BC064B2}" srcOrd="1" destOrd="0" parTransId="{D5A8F2E9-6052-4719-920C-65A52BEC3A44}" sibTransId="{7AB03EF5-268F-488D-BE25-235E8C4BAF64}"/>
    <dgm:cxn modelId="{7E004F13-0760-42EE-A055-168B4DCD3AE1}" type="presOf" srcId="{BAAB8092-FB89-40EB-B8E7-150E0007E8C7}" destId="{546B78A4-72EC-44C1-A9DE-2CCB3A63FFD6}" srcOrd="0" destOrd="0" presId="urn:microsoft.com/office/officeart/2005/8/layout/hList6"/>
    <dgm:cxn modelId="{5AC4E92A-FBB9-4A42-A8BC-DFE111F7486E}" type="presOf" srcId="{BB6A43EF-52F0-4C84-833A-F3BD50638C61}" destId="{46BF2B76-19F2-4530-9D2F-31E23346FA77}" srcOrd="0" destOrd="0" presId="urn:microsoft.com/office/officeart/2005/8/layout/hList6"/>
    <dgm:cxn modelId="{6DAAF5EC-73C3-4670-BBA2-46B9956733B3}" srcId="{1444B25F-C004-4136-AD0D-772F8F99068B}" destId="{0AA135AE-54CA-4B17-9258-B804780E745C}" srcOrd="2" destOrd="0" parTransId="{915EAA63-834F-4838-9F76-2EB219EFD16D}" sibTransId="{248FDD5F-2A22-456D-80ED-2D07D650EA08}"/>
    <dgm:cxn modelId="{D538F1B9-EC4C-43FB-B40E-78680227365B}" type="presOf" srcId="{0AA135AE-54CA-4B17-9258-B804780E745C}" destId="{37DC62D6-BAD2-414F-BA08-7CD8C2F6CB93}" srcOrd="0" destOrd="0" presId="urn:microsoft.com/office/officeart/2005/8/layout/hList6"/>
    <dgm:cxn modelId="{D1680508-2CA3-4DA3-95B6-F6AED84A0347}" type="presOf" srcId="{1444B25F-C004-4136-AD0D-772F8F99068B}" destId="{B5C64373-BAF5-4B9A-9854-9B3E7A6DC785}" srcOrd="0" destOrd="0" presId="urn:microsoft.com/office/officeart/2005/8/layout/hList6"/>
    <dgm:cxn modelId="{C9A701C8-B569-4F85-8494-A27D4CF9D911}" srcId="{1444B25F-C004-4136-AD0D-772F8F99068B}" destId="{BAAB8092-FB89-40EB-B8E7-150E0007E8C7}" srcOrd="3" destOrd="0" parTransId="{CF042A19-0D15-45BB-831D-E580EE6B564C}" sibTransId="{527391E2-C513-4F72-B9C5-FFB9DDA3C5E1}"/>
    <dgm:cxn modelId="{7B1060F5-BDB3-4E4C-8C54-794AD36FDAFB}" srcId="{1444B25F-C004-4136-AD0D-772F8F99068B}" destId="{BB6A43EF-52F0-4C84-833A-F3BD50638C61}" srcOrd="0" destOrd="0" parTransId="{06A31B5A-972C-4E15-991C-52773C30E494}" sibTransId="{C0B96F11-10B5-4C53-ABFA-56EE48D94322}"/>
    <dgm:cxn modelId="{242BE5E3-D415-44C0-8F7A-2262AF7EC093}" type="presOf" srcId="{F723AB31-0344-4FE5-A17C-18C65BC064B2}" destId="{D68CF642-D6BC-457F-8636-854805502485}" srcOrd="0" destOrd="0" presId="urn:microsoft.com/office/officeart/2005/8/layout/hList6"/>
    <dgm:cxn modelId="{2BDD971D-B0D9-4C97-A98D-03FD18698C9D}" type="presParOf" srcId="{B5C64373-BAF5-4B9A-9854-9B3E7A6DC785}" destId="{46BF2B76-19F2-4530-9D2F-31E23346FA77}" srcOrd="0" destOrd="0" presId="urn:microsoft.com/office/officeart/2005/8/layout/hList6"/>
    <dgm:cxn modelId="{7F16D1BD-CCD3-4FBC-A35C-641ED0641AA5}" type="presParOf" srcId="{B5C64373-BAF5-4B9A-9854-9B3E7A6DC785}" destId="{80F8B8B1-8D44-4CBB-8801-9680890B7366}" srcOrd="1" destOrd="0" presId="urn:microsoft.com/office/officeart/2005/8/layout/hList6"/>
    <dgm:cxn modelId="{6BBF7B73-12E0-4DAC-9BA2-7DB329F7B9AE}" type="presParOf" srcId="{B5C64373-BAF5-4B9A-9854-9B3E7A6DC785}" destId="{D68CF642-D6BC-457F-8636-854805502485}" srcOrd="2" destOrd="0" presId="urn:microsoft.com/office/officeart/2005/8/layout/hList6"/>
    <dgm:cxn modelId="{FCE467C9-2583-48D0-87DE-01D496835F60}" type="presParOf" srcId="{B5C64373-BAF5-4B9A-9854-9B3E7A6DC785}" destId="{888EB5E2-2489-4A7F-A648-35D60B1124A2}" srcOrd="3" destOrd="0" presId="urn:microsoft.com/office/officeart/2005/8/layout/hList6"/>
    <dgm:cxn modelId="{6A47E1C7-5DDD-44C6-B43F-86F6ED30CE23}" type="presParOf" srcId="{B5C64373-BAF5-4B9A-9854-9B3E7A6DC785}" destId="{37DC62D6-BAD2-414F-BA08-7CD8C2F6CB93}" srcOrd="4" destOrd="0" presId="urn:microsoft.com/office/officeart/2005/8/layout/hList6"/>
    <dgm:cxn modelId="{765923A4-8D93-46E3-96D3-9142B1D87E4E}" type="presParOf" srcId="{B5C64373-BAF5-4B9A-9854-9B3E7A6DC785}" destId="{0D530D5B-8F5A-4BD0-AC27-6A3DCC4DB0DF}" srcOrd="5" destOrd="0" presId="urn:microsoft.com/office/officeart/2005/8/layout/hList6"/>
    <dgm:cxn modelId="{3849B4D6-A9B8-4284-8F20-9F68E83BC2AC}" type="presParOf" srcId="{B5C64373-BAF5-4B9A-9854-9B3E7A6DC785}" destId="{546B78A4-72EC-44C1-A9DE-2CCB3A63FFD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smtClean="0"/>
            <a:t>Preliminary Stage</a:t>
          </a:r>
          <a:endParaRPr lang="en-US" dirty="0"/>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smtClean="0"/>
            <a:t>Preparatory Stage</a:t>
          </a:r>
          <a:endParaRPr lang="en-US" dirty="0"/>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smtClean="0"/>
            <a:t>Proposal Stage</a:t>
          </a:r>
          <a:endParaRPr lang="en-US" dirty="0"/>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smtClean="0"/>
            <a:t>Committee Stage</a:t>
          </a:r>
          <a:endParaRPr lang="en-US" dirty="0"/>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smtClean="0"/>
            <a:t>Enquiry Stage</a:t>
          </a:r>
          <a:endParaRPr lang="en-US" dirty="0"/>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smtClean="0"/>
            <a:t>Approval Stage</a:t>
          </a:r>
          <a:endParaRPr lang="en-US" dirty="0"/>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smtClean="0"/>
            <a:t>Publication Stage</a:t>
          </a:r>
          <a:endParaRPr lang="en-US" dirty="0"/>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Maintenance</a:t>
          </a:r>
          <a:endParaRPr lang="en-US" dirty="0"/>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5CCBF-2B7D-4DD7-8766-27315D618BB0}" type="doc">
      <dgm:prSet loTypeId="urn:microsoft.com/office/officeart/2005/8/layout/lProcess1" loCatId="process" qsTypeId="urn:microsoft.com/office/officeart/2005/8/quickstyle/simple1" qsCatId="simple" csTypeId="urn:microsoft.com/office/officeart/2005/8/colors/accent2_2" csCatId="accent2" phldr="1"/>
      <dgm:spPr/>
      <dgm:t>
        <a:bodyPr/>
        <a:lstStyle/>
        <a:p>
          <a:endParaRPr lang="en-US"/>
        </a:p>
      </dgm:t>
    </dgm:pt>
    <dgm:pt modelId="{D95E0414-22BF-489D-B158-F6F8FC773481}">
      <dgm:prSet phldrT="[Text]"/>
      <dgm:spPr/>
      <dgm:t>
        <a:bodyPr/>
        <a:lstStyle/>
        <a:p>
          <a:r>
            <a:rPr lang="en-US" dirty="0" smtClean="0"/>
            <a:t>Associated Documents</a:t>
          </a:r>
          <a:endParaRPr lang="en-US" dirty="0"/>
        </a:p>
      </dgm:t>
    </dgm:pt>
    <dgm:pt modelId="{278AD204-0E3E-47D1-B8B8-F3A4F7D96B31}" type="parTrans" cxnId="{8AEB4E41-C316-4F16-AEEE-E9F169B18CB3}">
      <dgm:prSet/>
      <dgm:spPr/>
      <dgm:t>
        <a:bodyPr/>
        <a:lstStyle/>
        <a:p>
          <a:endParaRPr lang="en-US"/>
        </a:p>
      </dgm:t>
    </dgm:pt>
    <dgm:pt modelId="{24852592-13A6-4F01-8C03-AC0063C3E8E9}" type="sibTrans" cxnId="{8AEB4E41-C316-4F16-AEEE-E9F169B18CB3}">
      <dgm:prSet/>
      <dgm:spPr/>
      <dgm:t>
        <a:bodyPr/>
        <a:lstStyle/>
        <a:p>
          <a:endParaRPr lang="en-US"/>
        </a:p>
      </dgm:t>
    </dgm:pt>
    <dgm:pt modelId="{CA8B418B-B473-4BA2-AE53-C2BA77FBE6B1}">
      <dgm:prSet phldrT="[Text]"/>
      <dgm:spPr/>
      <dgm:t>
        <a:bodyPr/>
        <a:lstStyle/>
        <a:p>
          <a:r>
            <a:rPr lang="en-US" dirty="0" smtClean="0"/>
            <a:t>New Work Item (NP)</a:t>
          </a:r>
          <a:endParaRPr lang="en-US" dirty="0"/>
        </a:p>
      </dgm:t>
    </dgm:pt>
    <dgm:pt modelId="{3E3463E8-2AAD-4676-8555-3B5E433E5903}" type="parTrans" cxnId="{1131AD73-4743-4F4F-AA58-B8120DA02820}">
      <dgm:prSet/>
      <dgm:spPr/>
      <dgm:t>
        <a:bodyPr/>
        <a:lstStyle/>
        <a:p>
          <a:endParaRPr lang="en-US"/>
        </a:p>
      </dgm:t>
    </dgm:pt>
    <dgm:pt modelId="{4814CA94-7651-44BE-BB67-93EE39AFDF2B}" type="sibTrans" cxnId="{1131AD73-4743-4F4F-AA58-B8120DA02820}">
      <dgm:prSet/>
      <dgm:spPr/>
      <dgm:t>
        <a:bodyPr/>
        <a:lstStyle/>
        <a:p>
          <a:endParaRPr lang="en-US"/>
        </a:p>
      </dgm:t>
    </dgm:pt>
    <dgm:pt modelId="{05A35B7B-7B2D-48BE-BECC-12F185EDE863}">
      <dgm:prSet phldrT="[Text]"/>
      <dgm:spPr/>
      <dgm:t>
        <a:bodyPr/>
        <a:lstStyle/>
        <a:p>
          <a:r>
            <a:rPr lang="en-US" dirty="0" smtClean="0"/>
            <a:t>Working Draft (WD)</a:t>
          </a:r>
          <a:endParaRPr lang="en-US" dirty="0"/>
        </a:p>
      </dgm:t>
    </dgm:pt>
    <dgm:pt modelId="{08719A2A-C6E0-497D-94A8-2D551C002F0A}" type="parTrans" cxnId="{30538433-87C1-4D20-B66E-5E7A1B24FC4C}">
      <dgm:prSet/>
      <dgm:spPr/>
      <dgm:t>
        <a:bodyPr/>
        <a:lstStyle/>
        <a:p>
          <a:endParaRPr lang="en-US"/>
        </a:p>
      </dgm:t>
    </dgm:pt>
    <dgm:pt modelId="{E501E739-94A4-46CD-BD52-D85BCD1BBD4E}" type="sibTrans" cxnId="{30538433-87C1-4D20-B66E-5E7A1B24FC4C}">
      <dgm:prSet/>
      <dgm:spPr/>
      <dgm:t>
        <a:bodyPr/>
        <a:lstStyle/>
        <a:p>
          <a:endParaRPr lang="en-US"/>
        </a:p>
      </dgm:t>
    </dgm:pt>
    <dgm:pt modelId="{B2EBE2C1-2669-4042-8964-56A2E70FDA5E}">
      <dgm:prSet phldrT="[Text]"/>
      <dgm:spPr/>
      <dgm:t>
        <a:bodyPr/>
        <a:lstStyle/>
        <a:p>
          <a:r>
            <a:rPr lang="en-US" dirty="0" smtClean="0"/>
            <a:t>Committee Draft (CD)</a:t>
          </a:r>
          <a:endParaRPr lang="en-US" dirty="0"/>
        </a:p>
      </dgm:t>
    </dgm:pt>
    <dgm:pt modelId="{5EE2DBC7-532E-49BC-96F1-B45E24293C06}" type="parTrans" cxnId="{875ECCF8-73DC-477C-8464-B182DBA6D479}">
      <dgm:prSet/>
      <dgm:spPr/>
      <dgm:t>
        <a:bodyPr/>
        <a:lstStyle/>
        <a:p>
          <a:endParaRPr lang="en-US"/>
        </a:p>
      </dgm:t>
    </dgm:pt>
    <dgm:pt modelId="{0DD629EA-8239-4BC6-82D0-8821E05DD50C}" type="sibTrans" cxnId="{875ECCF8-73DC-477C-8464-B182DBA6D479}">
      <dgm:prSet/>
      <dgm:spPr/>
      <dgm:t>
        <a:bodyPr/>
        <a:lstStyle/>
        <a:p>
          <a:endParaRPr lang="en-US"/>
        </a:p>
      </dgm:t>
    </dgm:pt>
    <dgm:pt modelId="{4E6BB637-716A-4DC4-A719-8020F520EF0F}">
      <dgm:prSet phldrT="[Text]"/>
      <dgm:spPr/>
      <dgm:t>
        <a:bodyPr/>
        <a:lstStyle/>
        <a:p>
          <a:r>
            <a:rPr lang="en-US" dirty="0" smtClean="0"/>
            <a:t>Committee Draft for Vote (CDV)</a:t>
          </a:r>
          <a:endParaRPr lang="en-US" dirty="0"/>
        </a:p>
      </dgm:t>
    </dgm:pt>
    <dgm:pt modelId="{7A0D7F6E-3983-4C19-8583-C37B785946D0}" type="parTrans" cxnId="{CCC17AF4-1380-4B90-9FAA-8043E684E551}">
      <dgm:prSet/>
      <dgm:spPr/>
      <dgm:t>
        <a:bodyPr/>
        <a:lstStyle/>
        <a:p>
          <a:endParaRPr lang="en-US"/>
        </a:p>
      </dgm:t>
    </dgm:pt>
    <dgm:pt modelId="{3DC34E2B-DCB9-4F95-8D39-361738A1EB7D}" type="sibTrans" cxnId="{CCC17AF4-1380-4B90-9FAA-8043E684E551}">
      <dgm:prSet/>
      <dgm:spPr/>
      <dgm:t>
        <a:bodyPr/>
        <a:lstStyle/>
        <a:p>
          <a:endParaRPr lang="en-US"/>
        </a:p>
      </dgm:t>
    </dgm:pt>
    <dgm:pt modelId="{E53A8536-BF09-42E6-88C2-6EFB6A24507F}">
      <dgm:prSet phldrT="[Text]"/>
      <dgm:spPr/>
      <dgm:t>
        <a:bodyPr/>
        <a:lstStyle/>
        <a:p>
          <a:r>
            <a:rPr lang="en-US" dirty="0" smtClean="0"/>
            <a:t>Final Draft International Standard (FDIS)</a:t>
          </a:r>
          <a:endParaRPr lang="en-US" dirty="0"/>
        </a:p>
      </dgm:t>
    </dgm:pt>
    <dgm:pt modelId="{4BE72978-56BA-4600-9F1B-AB14F8F78A98}" type="parTrans" cxnId="{07D0A4A6-7CB6-4671-812D-18EB0DE6504E}">
      <dgm:prSet/>
      <dgm:spPr/>
      <dgm:t>
        <a:bodyPr/>
        <a:lstStyle/>
        <a:p>
          <a:endParaRPr lang="en-US"/>
        </a:p>
      </dgm:t>
    </dgm:pt>
    <dgm:pt modelId="{1DF61331-C265-4361-BF44-FFD22842C1E8}" type="sibTrans" cxnId="{07D0A4A6-7CB6-4671-812D-18EB0DE6504E}">
      <dgm:prSet/>
      <dgm:spPr/>
      <dgm:t>
        <a:bodyPr/>
        <a:lstStyle/>
        <a:p>
          <a:endParaRPr lang="en-US"/>
        </a:p>
      </dgm:t>
    </dgm:pt>
    <dgm:pt modelId="{DD90A924-6D6C-445E-B738-2BCA1FB93299}">
      <dgm:prSet phldrT="[Text]"/>
      <dgm:spPr/>
      <dgm:t>
        <a:bodyPr/>
        <a:lstStyle/>
        <a:p>
          <a:r>
            <a:rPr lang="en-US" dirty="0" smtClean="0"/>
            <a:t>International Standard (IS)</a:t>
          </a:r>
          <a:endParaRPr lang="en-US" dirty="0"/>
        </a:p>
      </dgm:t>
    </dgm:pt>
    <dgm:pt modelId="{CF7CB0BE-81F5-49FF-BE68-82124AB88CBD}" type="parTrans" cxnId="{DFF6B004-60EF-4EBB-B66A-561178EF9BA3}">
      <dgm:prSet/>
      <dgm:spPr/>
      <dgm:t>
        <a:bodyPr/>
        <a:lstStyle/>
        <a:p>
          <a:endParaRPr lang="en-US"/>
        </a:p>
      </dgm:t>
    </dgm:pt>
    <dgm:pt modelId="{1E7CADA8-9795-4AAF-9321-16D0CCCB05DC}" type="sibTrans" cxnId="{DFF6B004-60EF-4EBB-B66A-561178EF9BA3}">
      <dgm:prSet/>
      <dgm:spPr/>
      <dgm:t>
        <a:bodyPr/>
        <a:lstStyle/>
        <a:p>
          <a:endParaRPr lang="en-US"/>
        </a:p>
      </dgm:t>
    </dgm:pt>
    <dgm:pt modelId="{209FE087-AA19-4750-9D98-F1121C40EC8F}">
      <dgm:prSet phldrT="[Text]"/>
      <dgm:spPr/>
      <dgm:t>
        <a:bodyPr/>
        <a:lstStyle/>
        <a:p>
          <a:r>
            <a:rPr lang="en-US" dirty="0" smtClean="0"/>
            <a:t>Stage</a:t>
          </a:r>
          <a:endParaRPr lang="en-US" dirty="0"/>
        </a:p>
      </dgm:t>
    </dgm:pt>
    <dgm:pt modelId="{74BB1695-E194-4023-B086-D8F33EF1B06C}" type="parTrans" cxnId="{214B1C89-48B9-42F9-8117-F4FF9EC8006B}">
      <dgm:prSet/>
      <dgm:spPr/>
      <dgm:t>
        <a:bodyPr/>
        <a:lstStyle/>
        <a:p>
          <a:endParaRPr lang="en-US"/>
        </a:p>
      </dgm:t>
    </dgm:pt>
    <dgm:pt modelId="{952035A1-940D-47D8-8CEE-0AECD073EC1C}" type="sibTrans" cxnId="{214B1C89-48B9-42F9-8117-F4FF9EC8006B}">
      <dgm:prSet/>
      <dgm:spPr/>
      <dgm:t>
        <a:bodyPr/>
        <a:lstStyle/>
        <a:p>
          <a:endParaRPr lang="en-US"/>
        </a:p>
      </dgm:t>
    </dgm:pt>
    <dgm:pt modelId="{8C2AAE39-ECCF-47F5-A8D3-E35D26DAD7E2}">
      <dgm:prSet phldrT="[Text]"/>
      <dgm:spPr/>
      <dgm:t>
        <a:bodyPr/>
        <a:lstStyle/>
        <a:p>
          <a:r>
            <a:rPr lang="en-US" dirty="0" smtClean="0"/>
            <a:t>Proposal</a:t>
          </a:r>
          <a:endParaRPr lang="en-US" dirty="0"/>
        </a:p>
      </dgm:t>
    </dgm:pt>
    <dgm:pt modelId="{056C01C3-00AD-4A9A-915E-D50A72C95485}" type="parTrans" cxnId="{4A642692-3377-4BC0-8D5B-986B54A99A7A}">
      <dgm:prSet/>
      <dgm:spPr/>
      <dgm:t>
        <a:bodyPr/>
        <a:lstStyle/>
        <a:p>
          <a:endParaRPr lang="en-US"/>
        </a:p>
      </dgm:t>
    </dgm:pt>
    <dgm:pt modelId="{537C60A8-D3BC-41B1-B19C-698E17040A26}" type="sibTrans" cxnId="{4A642692-3377-4BC0-8D5B-986B54A99A7A}">
      <dgm:prSet/>
      <dgm:spPr/>
      <dgm:t>
        <a:bodyPr/>
        <a:lstStyle/>
        <a:p>
          <a:endParaRPr lang="en-US"/>
        </a:p>
      </dgm:t>
    </dgm:pt>
    <dgm:pt modelId="{96D2D33F-24CC-4E21-807E-9EDE5D51F478}">
      <dgm:prSet phldrT="[Text]"/>
      <dgm:spPr/>
      <dgm:t>
        <a:bodyPr/>
        <a:lstStyle/>
        <a:p>
          <a:r>
            <a:rPr lang="en-US" dirty="0" smtClean="0"/>
            <a:t>Preparatory</a:t>
          </a:r>
          <a:endParaRPr lang="en-US" dirty="0"/>
        </a:p>
      </dgm:t>
    </dgm:pt>
    <dgm:pt modelId="{944DECD9-9D08-451C-B9D8-2D0A41F5B055}" type="parTrans" cxnId="{9446FC11-C154-472E-A699-062F2ED30424}">
      <dgm:prSet/>
      <dgm:spPr/>
      <dgm:t>
        <a:bodyPr/>
        <a:lstStyle/>
        <a:p>
          <a:endParaRPr lang="en-US"/>
        </a:p>
      </dgm:t>
    </dgm:pt>
    <dgm:pt modelId="{AE6DD63C-808D-4EE1-AAA2-73932DD28790}" type="sibTrans" cxnId="{9446FC11-C154-472E-A699-062F2ED30424}">
      <dgm:prSet/>
      <dgm:spPr/>
      <dgm:t>
        <a:bodyPr/>
        <a:lstStyle/>
        <a:p>
          <a:endParaRPr lang="en-US"/>
        </a:p>
      </dgm:t>
    </dgm:pt>
    <dgm:pt modelId="{B203350C-4C77-4DF4-B4C9-F635E4BCBCCD}">
      <dgm:prSet phldrT="[Text]"/>
      <dgm:spPr/>
      <dgm:t>
        <a:bodyPr/>
        <a:lstStyle/>
        <a:p>
          <a:r>
            <a:rPr lang="en-US" dirty="0" smtClean="0"/>
            <a:t>Committee</a:t>
          </a:r>
          <a:endParaRPr lang="en-US" dirty="0"/>
        </a:p>
      </dgm:t>
    </dgm:pt>
    <dgm:pt modelId="{350AFE43-8E1D-481C-BB92-3E98DAC630FF}" type="parTrans" cxnId="{ED7E874F-65BB-4D08-BDD6-9C83B954A838}">
      <dgm:prSet/>
      <dgm:spPr/>
      <dgm:t>
        <a:bodyPr/>
        <a:lstStyle/>
        <a:p>
          <a:endParaRPr lang="en-US"/>
        </a:p>
      </dgm:t>
    </dgm:pt>
    <dgm:pt modelId="{57ED137B-0890-4A3B-B32C-EF69E615421D}" type="sibTrans" cxnId="{ED7E874F-65BB-4D08-BDD6-9C83B954A838}">
      <dgm:prSet/>
      <dgm:spPr/>
      <dgm:t>
        <a:bodyPr/>
        <a:lstStyle/>
        <a:p>
          <a:endParaRPr lang="en-US"/>
        </a:p>
      </dgm:t>
    </dgm:pt>
    <dgm:pt modelId="{17C18617-6316-441E-9787-B6F2C23050D7}">
      <dgm:prSet phldrT="[Text]"/>
      <dgm:spPr/>
      <dgm:t>
        <a:bodyPr/>
        <a:lstStyle/>
        <a:p>
          <a:r>
            <a:rPr lang="en-US" dirty="0" smtClean="0"/>
            <a:t>Enquiry </a:t>
          </a:r>
          <a:endParaRPr lang="en-US" dirty="0"/>
        </a:p>
      </dgm:t>
    </dgm:pt>
    <dgm:pt modelId="{56092E89-2C14-4DCC-B959-030216D82906}" type="parTrans" cxnId="{AC5B1F96-5CDA-4931-BD99-58C5DC5E3019}">
      <dgm:prSet/>
      <dgm:spPr/>
      <dgm:t>
        <a:bodyPr/>
        <a:lstStyle/>
        <a:p>
          <a:endParaRPr lang="en-US"/>
        </a:p>
      </dgm:t>
    </dgm:pt>
    <dgm:pt modelId="{2DAAAF55-1576-4AB5-A812-92D3DF5BAFB3}" type="sibTrans" cxnId="{AC5B1F96-5CDA-4931-BD99-58C5DC5E3019}">
      <dgm:prSet/>
      <dgm:spPr/>
      <dgm:t>
        <a:bodyPr/>
        <a:lstStyle/>
        <a:p>
          <a:endParaRPr lang="en-US"/>
        </a:p>
      </dgm:t>
    </dgm:pt>
    <dgm:pt modelId="{6C283C9A-0DBB-4E91-A503-B9FF9111255E}">
      <dgm:prSet phldrT="[Text]"/>
      <dgm:spPr/>
      <dgm:t>
        <a:bodyPr/>
        <a:lstStyle/>
        <a:p>
          <a:r>
            <a:rPr lang="en-US" dirty="0" smtClean="0"/>
            <a:t>Approval</a:t>
          </a:r>
          <a:endParaRPr lang="en-US" dirty="0"/>
        </a:p>
      </dgm:t>
    </dgm:pt>
    <dgm:pt modelId="{F12EBE42-4A82-4A4E-B889-05E1719B180C}" type="parTrans" cxnId="{B94E35DD-4AAB-4CD3-A56A-9A504DE5E2C6}">
      <dgm:prSet/>
      <dgm:spPr/>
      <dgm:t>
        <a:bodyPr/>
        <a:lstStyle/>
        <a:p>
          <a:endParaRPr lang="en-US"/>
        </a:p>
      </dgm:t>
    </dgm:pt>
    <dgm:pt modelId="{99E07666-F7BB-4EE7-840F-A31F4AFCBCE2}" type="sibTrans" cxnId="{B94E35DD-4AAB-4CD3-A56A-9A504DE5E2C6}">
      <dgm:prSet/>
      <dgm:spPr/>
      <dgm:t>
        <a:bodyPr/>
        <a:lstStyle/>
        <a:p>
          <a:endParaRPr lang="en-US"/>
        </a:p>
      </dgm:t>
    </dgm:pt>
    <dgm:pt modelId="{DDEA84E8-47F9-44B1-B0A9-06F97F47A44F}">
      <dgm:prSet phldrT="[Text]"/>
      <dgm:spPr/>
      <dgm:t>
        <a:bodyPr/>
        <a:lstStyle/>
        <a:p>
          <a:r>
            <a:rPr lang="en-US" dirty="0" smtClean="0"/>
            <a:t>Publication</a:t>
          </a:r>
          <a:endParaRPr lang="en-US" dirty="0"/>
        </a:p>
      </dgm:t>
    </dgm:pt>
    <dgm:pt modelId="{D2552F5A-54E9-4BA8-A5C1-880CEF4BA106}" type="parTrans" cxnId="{E3ABF9D1-029F-4EE2-ACA5-C6E2B6CEB2B5}">
      <dgm:prSet/>
      <dgm:spPr/>
      <dgm:t>
        <a:bodyPr/>
        <a:lstStyle/>
        <a:p>
          <a:endParaRPr lang="en-US"/>
        </a:p>
      </dgm:t>
    </dgm:pt>
    <dgm:pt modelId="{A981830F-14C7-45EA-992D-26977031BF01}" type="sibTrans" cxnId="{E3ABF9D1-029F-4EE2-ACA5-C6E2B6CEB2B5}">
      <dgm:prSet/>
      <dgm:spPr/>
      <dgm:t>
        <a:bodyPr/>
        <a:lstStyle/>
        <a:p>
          <a:endParaRPr lang="en-US"/>
        </a:p>
      </dgm:t>
    </dgm:pt>
    <dgm:pt modelId="{16299573-AA63-4445-B88A-BCFD5E74107D}">
      <dgm:prSet phldrT="[Text]"/>
      <dgm:spPr/>
      <dgm:t>
        <a:bodyPr/>
        <a:lstStyle/>
        <a:p>
          <a:r>
            <a:rPr lang="en-US" dirty="0" smtClean="0"/>
            <a:t>Preliminary </a:t>
          </a:r>
          <a:endParaRPr lang="en-US" dirty="0"/>
        </a:p>
      </dgm:t>
    </dgm:pt>
    <dgm:pt modelId="{BB35E3D5-F62C-478A-9A3F-9368423D3EB7}" type="parTrans" cxnId="{2A3089F0-F853-4CB6-B9CD-F1A1EC8EB2EF}">
      <dgm:prSet/>
      <dgm:spPr>
        <a:solidFill>
          <a:schemeClr val="bg1"/>
        </a:solidFill>
        <a:ln>
          <a:solidFill>
            <a:schemeClr val="bg1"/>
          </a:solidFill>
        </a:ln>
      </dgm:spPr>
      <dgm:t>
        <a:bodyPr/>
        <a:lstStyle/>
        <a:p>
          <a:endParaRPr lang="en-US"/>
        </a:p>
      </dgm:t>
    </dgm:pt>
    <dgm:pt modelId="{166BC082-4AA1-4D90-BA19-64645A26CA69}" type="sibTrans" cxnId="{2A3089F0-F853-4CB6-B9CD-F1A1EC8EB2EF}">
      <dgm:prSet/>
      <dgm:spPr/>
      <dgm:t>
        <a:bodyPr/>
        <a:lstStyle/>
        <a:p>
          <a:endParaRPr lang="en-US"/>
        </a:p>
      </dgm:t>
    </dgm:pt>
    <dgm:pt modelId="{EF3A6280-50FA-4E8F-A8B2-7E2A5F8DFBCA}">
      <dgm:prSet phldrT="[Text]"/>
      <dgm:spPr/>
      <dgm:t>
        <a:bodyPr/>
        <a:lstStyle/>
        <a:p>
          <a:r>
            <a:rPr lang="en-US" dirty="0" smtClean="0"/>
            <a:t>Preliminary Work Item (PWI)</a:t>
          </a:r>
          <a:endParaRPr lang="en-US" dirty="0"/>
        </a:p>
      </dgm:t>
    </dgm:pt>
    <dgm:pt modelId="{B0CD5542-28C0-4645-BE0F-572F7341BB37}" type="parTrans" cxnId="{5EBB884B-BDD5-4838-8C40-A86375FBAE7B}">
      <dgm:prSet/>
      <dgm:spPr>
        <a:solidFill>
          <a:schemeClr val="bg1"/>
        </a:solidFill>
        <a:ln>
          <a:solidFill>
            <a:schemeClr val="bg1"/>
          </a:solidFill>
        </a:ln>
      </dgm:spPr>
      <dgm:t>
        <a:bodyPr/>
        <a:lstStyle/>
        <a:p>
          <a:endParaRPr lang="en-US"/>
        </a:p>
      </dgm:t>
    </dgm:pt>
    <dgm:pt modelId="{F7373FE6-97AD-4987-81E9-ABC1C37B1ACF}" type="sibTrans" cxnId="{5EBB884B-BDD5-4838-8C40-A86375FBAE7B}">
      <dgm:prSet/>
      <dgm:spPr/>
      <dgm:t>
        <a:bodyPr/>
        <a:lstStyle/>
        <a:p>
          <a:endParaRPr lang="en-US"/>
        </a:p>
      </dgm:t>
    </dgm:pt>
    <dgm:pt modelId="{B65D8FE3-A5C4-4CAB-B4DE-79DAE15FE909}" type="pres">
      <dgm:prSet presAssocID="{6C55CCBF-2B7D-4DD7-8766-27315D618BB0}" presName="Name0" presStyleCnt="0">
        <dgm:presLayoutVars>
          <dgm:dir/>
          <dgm:animLvl val="lvl"/>
          <dgm:resizeHandles val="exact"/>
        </dgm:presLayoutVars>
      </dgm:prSet>
      <dgm:spPr/>
      <dgm:t>
        <a:bodyPr/>
        <a:lstStyle/>
        <a:p>
          <a:endParaRPr lang="en-US"/>
        </a:p>
      </dgm:t>
    </dgm:pt>
    <dgm:pt modelId="{B04D1CF3-377A-4DCA-9900-BEBF42EB08F0}" type="pres">
      <dgm:prSet presAssocID="{209FE087-AA19-4750-9D98-F1121C40EC8F}" presName="vertFlow" presStyleCnt="0"/>
      <dgm:spPr/>
    </dgm:pt>
    <dgm:pt modelId="{8389C895-BCE3-4A77-8F2F-CF6C5D21EEEF}" type="pres">
      <dgm:prSet presAssocID="{209FE087-AA19-4750-9D98-F1121C40EC8F}" presName="header" presStyleLbl="node1" presStyleIdx="0" presStyleCnt="2" custScaleX="114990"/>
      <dgm:spPr/>
      <dgm:t>
        <a:bodyPr/>
        <a:lstStyle/>
        <a:p>
          <a:endParaRPr lang="en-US"/>
        </a:p>
      </dgm:t>
    </dgm:pt>
    <dgm:pt modelId="{95C65800-42CD-4C62-8F0C-7A894F8CF3EF}" type="pres">
      <dgm:prSet presAssocID="{BB35E3D5-F62C-478A-9A3F-9368423D3EB7}" presName="parTrans" presStyleLbl="sibTrans2D1" presStyleIdx="0" presStyleCnt="14"/>
      <dgm:spPr/>
      <dgm:t>
        <a:bodyPr/>
        <a:lstStyle/>
        <a:p>
          <a:endParaRPr lang="en-US"/>
        </a:p>
      </dgm:t>
    </dgm:pt>
    <dgm:pt modelId="{F1A82B00-DC2C-4063-B179-32F36146F374}" type="pres">
      <dgm:prSet presAssocID="{16299573-AA63-4445-B88A-BCFD5E74107D}" presName="child" presStyleLbl="alignAccFollowNode1" presStyleIdx="0" presStyleCnt="14">
        <dgm:presLayoutVars>
          <dgm:chMax val="0"/>
          <dgm:bulletEnabled val="1"/>
        </dgm:presLayoutVars>
      </dgm:prSet>
      <dgm:spPr/>
      <dgm:t>
        <a:bodyPr/>
        <a:lstStyle/>
        <a:p>
          <a:endParaRPr lang="en-US"/>
        </a:p>
      </dgm:t>
    </dgm:pt>
    <dgm:pt modelId="{F10C5801-D910-42AA-BD10-8975A9500FDE}" type="pres">
      <dgm:prSet presAssocID="{166BC082-4AA1-4D90-BA19-64645A26CA69}" presName="sibTrans" presStyleLbl="sibTrans2D1" presStyleIdx="1" presStyleCnt="14"/>
      <dgm:spPr/>
      <dgm:t>
        <a:bodyPr/>
        <a:lstStyle/>
        <a:p>
          <a:endParaRPr lang="en-US"/>
        </a:p>
      </dgm:t>
    </dgm:pt>
    <dgm:pt modelId="{FB318A38-5383-4FFB-B366-80C529A5AF2A}" type="pres">
      <dgm:prSet presAssocID="{8C2AAE39-ECCF-47F5-A8D3-E35D26DAD7E2}" presName="child" presStyleLbl="alignAccFollowNode1" presStyleIdx="1" presStyleCnt="14">
        <dgm:presLayoutVars>
          <dgm:chMax val="0"/>
          <dgm:bulletEnabled val="1"/>
        </dgm:presLayoutVars>
      </dgm:prSet>
      <dgm:spPr/>
      <dgm:t>
        <a:bodyPr/>
        <a:lstStyle/>
        <a:p>
          <a:endParaRPr lang="en-US"/>
        </a:p>
      </dgm:t>
    </dgm:pt>
    <dgm:pt modelId="{EC4FE729-922B-4C37-AE39-3B56F9AFC192}" type="pres">
      <dgm:prSet presAssocID="{537C60A8-D3BC-41B1-B19C-698E17040A26}" presName="sibTrans" presStyleLbl="sibTrans2D1" presStyleIdx="2" presStyleCnt="14"/>
      <dgm:spPr/>
      <dgm:t>
        <a:bodyPr/>
        <a:lstStyle/>
        <a:p>
          <a:endParaRPr lang="en-US"/>
        </a:p>
      </dgm:t>
    </dgm:pt>
    <dgm:pt modelId="{E7D85C40-46C9-4EA1-A2F1-221866C25E24}" type="pres">
      <dgm:prSet presAssocID="{96D2D33F-24CC-4E21-807E-9EDE5D51F478}" presName="child" presStyleLbl="alignAccFollowNode1" presStyleIdx="2" presStyleCnt="14">
        <dgm:presLayoutVars>
          <dgm:chMax val="0"/>
          <dgm:bulletEnabled val="1"/>
        </dgm:presLayoutVars>
      </dgm:prSet>
      <dgm:spPr/>
      <dgm:t>
        <a:bodyPr/>
        <a:lstStyle/>
        <a:p>
          <a:endParaRPr lang="en-US"/>
        </a:p>
      </dgm:t>
    </dgm:pt>
    <dgm:pt modelId="{D2B9DCB3-7564-4738-B131-EA1DB12A486A}" type="pres">
      <dgm:prSet presAssocID="{AE6DD63C-808D-4EE1-AAA2-73932DD28790}" presName="sibTrans" presStyleLbl="sibTrans2D1" presStyleIdx="3" presStyleCnt="14"/>
      <dgm:spPr/>
      <dgm:t>
        <a:bodyPr/>
        <a:lstStyle/>
        <a:p>
          <a:endParaRPr lang="en-US"/>
        </a:p>
      </dgm:t>
    </dgm:pt>
    <dgm:pt modelId="{B9A6D959-9831-453E-BC99-F652846A009D}" type="pres">
      <dgm:prSet presAssocID="{B203350C-4C77-4DF4-B4C9-F635E4BCBCCD}" presName="child" presStyleLbl="alignAccFollowNode1" presStyleIdx="3" presStyleCnt="14">
        <dgm:presLayoutVars>
          <dgm:chMax val="0"/>
          <dgm:bulletEnabled val="1"/>
        </dgm:presLayoutVars>
      </dgm:prSet>
      <dgm:spPr/>
      <dgm:t>
        <a:bodyPr/>
        <a:lstStyle/>
        <a:p>
          <a:endParaRPr lang="en-US"/>
        </a:p>
      </dgm:t>
    </dgm:pt>
    <dgm:pt modelId="{B6C81DB4-E3D0-4277-A074-4B2485EAB87A}" type="pres">
      <dgm:prSet presAssocID="{57ED137B-0890-4A3B-B32C-EF69E615421D}" presName="sibTrans" presStyleLbl="sibTrans2D1" presStyleIdx="4" presStyleCnt="14"/>
      <dgm:spPr/>
      <dgm:t>
        <a:bodyPr/>
        <a:lstStyle/>
        <a:p>
          <a:endParaRPr lang="en-US"/>
        </a:p>
      </dgm:t>
    </dgm:pt>
    <dgm:pt modelId="{A6170ACA-00E3-41FA-A0F0-F1F04D7EA437}" type="pres">
      <dgm:prSet presAssocID="{17C18617-6316-441E-9787-B6F2C23050D7}" presName="child" presStyleLbl="alignAccFollowNode1" presStyleIdx="4" presStyleCnt="14">
        <dgm:presLayoutVars>
          <dgm:chMax val="0"/>
          <dgm:bulletEnabled val="1"/>
        </dgm:presLayoutVars>
      </dgm:prSet>
      <dgm:spPr/>
      <dgm:t>
        <a:bodyPr/>
        <a:lstStyle/>
        <a:p>
          <a:endParaRPr lang="en-US"/>
        </a:p>
      </dgm:t>
    </dgm:pt>
    <dgm:pt modelId="{B85C0B25-ADBD-4791-AD18-74F659E43F1A}" type="pres">
      <dgm:prSet presAssocID="{2DAAAF55-1576-4AB5-A812-92D3DF5BAFB3}" presName="sibTrans" presStyleLbl="sibTrans2D1" presStyleIdx="5" presStyleCnt="14"/>
      <dgm:spPr/>
      <dgm:t>
        <a:bodyPr/>
        <a:lstStyle/>
        <a:p>
          <a:endParaRPr lang="en-US"/>
        </a:p>
      </dgm:t>
    </dgm:pt>
    <dgm:pt modelId="{41542D2C-CABF-461E-A6DC-2F4EC789F6DB}" type="pres">
      <dgm:prSet presAssocID="{6C283C9A-0DBB-4E91-A503-B9FF9111255E}" presName="child" presStyleLbl="alignAccFollowNode1" presStyleIdx="5" presStyleCnt="14">
        <dgm:presLayoutVars>
          <dgm:chMax val="0"/>
          <dgm:bulletEnabled val="1"/>
        </dgm:presLayoutVars>
      </dgm:prSet>
      <dgm:spPr/>
      <dgm:t>
        <a:bodyPr/>
        <a:lstStyle/>
        <a:p>
          <a:endParaRPr lang="en-US"/>
        </a:p>
      </dgm:t>
    </dgm:pt>
    <dgm:pt modelId="{FA8206F6-2CF9-4309-ABE3-F1A90D3939DC}" type="pres">
      <dgm:prSet presAssocID="{99E07666-F7BB-4EE7-840F-A31F4AFCBCE2}" presName="sibTrans" presStyleLbl="sibTrans2D1" presStyleIdx="6" presStyleCnt="14"/>
      <dgm:spPr/>
      <dgm:t>
        <a:bodyPr/>
        <a:lstStyle/>
        <a:p>
          <a:endParaRPr lang="en-US"/>
        </a:p>
      </dgm:t>
    </dgm:pt>
    <dgm:pt modelId="{C4B553E2-D76D-49D0-A3C0-E1AAD6FF3061}" type="pres">
      <dgm:prSet presAssocID="{DDEA84E8-47F9-44B1-B0A9-06F97F47A44F}" presName="child" presStyleLbl="alignAccFollowNode1" presStyleIdx="6" presStyleCnt="14">
        <dgm:presLayoutVars>
          <dgm:chMax val="0"/>
          <dgm:bulletEnabled val="1"/>
        </dgm:presLayoutVars>
      </dgm:prSet>
      <dgm:spPr/>
      <dgm:t>
        <a:bodyPr/>
        <a:lstStyle/>
        <a:p>
          <a:endParaRPr lang="en-US"/>
        </a:p>
      </dgm:t>
    </dgm:pt>
    <dgm:pt modelId="{C67F1E59-CB2C-4225-9BC9-8610935C5CE5}" type="pres">
      <dgm:prSet presAssocID="{209FE087-AA19-4750-9D98-F1121C40EC8F}" presName="hSp" presStyleCnt="0"/>
      <dgm:spPr/>
    </dgm:pt>
    <dgm:pt modelId="{09EBA125-59D0-41A1-B122-60F844CC2B76}" type="pres">
      <dgm:prSet presAssocID="{D95E0414-22BF-489D-B158-F6F8FC773481}" presName="vertFlow" presStyleCnt="0"/>
      <dgm:spPr/>
    </dgm:pt>
    <dgm:pt modelId="{734F6B0F-D9C9-4697-95FB-CDBE877A9AAC}" type="pres">
      <dgm:prSet presAssocID="{D95E0414-22BF-489D-B158-F6F8FC773481}" presName="header" presStyleLbl="node1" presStyleIdx="1" presStyleCnt="2" custScaleX="114990"/>
      <dgm:spPr/>
      <dgm:t>
        <a:bodyPr/>
        <a:lstStyle/>
        <a:p>
          <a:endParaRPr lang="en-US"/>
        </a:p>
      </dgm:t>
    </dgm:pt>
    <dgm:pt modelId="{39A0791C-6485-41F7-BED8-7C93C6F36E32}" type="pres">
      <dgm:prSet presAssocID="{B0CD5542-28C0-4645-BE0F-572F7341BB37}" presName="parTrans" presStyleLbl="sibTrans2D1" presStyleIdx="7" presStyleCnt="14"/>
      <dgm:spPr/>
      <dgm:t>
        <a:bodyPr/>
        <a:lstStyle/>
        <a:p>
          <a:endParaRPr lang="en-US"/>
        </a:p>
      </dgm:t>
    </dgm:pt>
    <dgm:pt modelId="{35945DE0-7671-4344-BFAA-6CBC2EC3276B}" type="pres">
      <dgm:prSet presAssocID="{EF3A6280-50FA-4E8F-A8B2-7E2A5F8DFBCA}" presName="child" presStyleLbl="alignAccFollowNode1" presStyleIdx="7" presStyleCnt="14">
        <dgm:presLayoutVars>
          <dgm:chMax val="0"/>
          <dgm:bulletEnabled val="1"/>
        </dgm:presLayoutVars>
      </dgm:prSet>
      <dgm:spPr/>
      <dgm:t>
        <a:bodyPr/>
        <a:lstStyle/>
        <a:p>
          <a:endParaRPr lang="en-US"/>
        </a:p>
      </dgm:t>
    </dgm:pt>
    <dgm:pt modelId="{F8BB6ED1-BA6B-4476-85E9-45E0B4559880}" type="pres">
      <dgm:prSet presAssocID="{F7373FE6-97AD-4987-81E9-ABC1C37B1ACF}" presName="sibTrans" presStyleLbl="sibTrans2D1" presStyleIdx="8" presStyleCnt="14"/>
      <dgm:spPr/>
      <dgm:t>
        <a:bodyPr/>
        <a:lstStyle/>
        <a:p>
          <a:endParaRPr lang="en-US"/>
        </a:p>
      </dgm:t>
    </dgm:pt>
    <dgm:pt modelId="{42DA263E-781C-45C9-B3FE-3C826289BF53}" type="pres">
      <dgm:prSet presAssocID="{CA8B418B-B473-4BA2-AE53-C2BA77FBE6B1}" presName="child" presStyleLbl="alignAccFollowNode1" presStyleIdx="8" presStyleCnt="14">
        <dgm:presLayoutVars>
          <dgm:chMax val="0"/>
          <dgm:bulletEnabled val="1"/>
        </dgm:presLayoutVars>
      </dgm:prSet>
      <dgm:spPr/>
      <dgm:t>
        <a:bodyPr/>
        <a:lstStyle/>
        <a:p>
          <a:endParaRPr lang="en-US"/>
        </a:p>
      </dgm:t>
    </dgm:pt>
    <dgm:pt modelId="{4C6281F8-C43A-4576-9EAA-808A72D2C2DD}" type="pres">
      <dgm:prSet presAssocID="{4814CA94-7651-44BE-BB67-93EE39AFDF2B}" presName="sibTrans" presStyleLbl="sibTrans2D1" presStyleIdx="9" presStyleCnt="14"/>
      <dgm:spPr/>
      <dgm:t>
        <a:bodyPr/>
        <a:lstStyle/>
        <a:p>
          <a:endParaRPr lang="en-US"/>
        </a:p>
      </dgm:t>
    </dgm:pt>
    <dgm:pt modelId="{0CBB0143-4FD8-4040-8677-AEAA1703DB6F}" type="pres">
      <dgm:prSet presAssocID="{05A35B7B-7B2D-48BE-BECC-12F185EDE863}" presName="child" presStyleLbl="alignAccFollowNode1" presStyleIdx="9" presStyleCnt="14">
        <dgm:presLayoutVars>
          <dgm:chMax val="0"/>
          <dgm:bulletEnabled val="1"/>
        </dgm:presLayoutVars>
      </dgm:prSet>
      <dgm:spPr/>
      <dgm:t>
        <a:bodyPr/>
        <a:lstStyle/>
        <a:p>
          <a:endParaRPr lang="en-US"/>
        </a:p>
      </dgm:t>
    </dgm:pt>
    <dgm:pt modelId="{A1DE1C7E-4288-483B-AC4C-FE83391ED88D}" type="pres">
      <dgm:prSet presAssocID="{E501E739-94A4-46CD-BD52-D85BCD1BBD4E}" presName="sibTrans" presStyleLbl="sibTrans2D1" presStyleIdx="10" presStyleCnt="14"/>
      <dgm:spPr/>
      <dgm:t>
        <a:bodyPr/>
        <a:lstStyle/>
        <a:p>
          <a:endParaRPr lang="en-US"/>
        </a:p>
      </dgm:t>
    </dgm:pt>
    <dgm:pt modelId="{24F27B99-6CD3-4547-9BB5-EAE5C4665B93}" type="pres">
      <dgm:prSet presAssocID="{B2EBE2C1-2669-4042-8964-56A2E70FDA5E}" presName="child" presStyleLbl="alignAccFollowNode1" presStyleIdx="10" presStyleCnt="14">
        <dgm:presLayoutVars>
          <dgm:chMax val="0"/>
          <dgm:bulletEnabled val="1"/>
        </dgm:presLayoutVars>
      </dgm:prSet>
      <dgm:spPr/>
      <dgm:t>
        <a:bodyPr/>
        <a:lstStyle/>
        <a:p>
          <a:endParaRPr lang="en-US"/>
        </a:p>
      </dgm:t>
    </dgm:pt>
    <dgm:pt modelId="{2389B852-1C91-4A54-8359-4A4819AC0308}" type="pres">
      <dgm:prSet presAssocID="{0DD629EA-8239-4BC6-82D0-8821E05DD50C}" presName="sibTrans" presStyleLbl="sibTrans2D1" presStyleIdx="11" presStyleCnt="14"/>
      <dgm:spPr/>
      <dgm:t>
        <a:bodyPr/>
        <a:lstStyle/>
        <a:p>
          <a:endParaRPr lang="en-US"/>
        </a:p>
      </dgm:t>
    </dgm:pt>
    <dgm:pt modelId="{DB5D5039-E872-4294-83B6-29E641FDD8F2}" type="pres">
      <dgm:prSet presAssocID="{4E6BB637-716A-4DC4-A719-8020F520EF0F}" presName="child" presStyleLbl="alignAccFollowNode1" presStyleIdx="11" presStyleCnt="14">
        <dgm:presLayoutVars>
          <dgm:chMax val="0"/>
          <dgm:bulletEnabled val="1"/>
        </dgm:presLayoutVars>
      </dgm:prSet>
      <dgm:spPr/>
      <dgm:t>
        <a:bodyPr/>
        <a:lstStyle/>
        <a:p>
          <a:endParaRPr lang="en-US"/>
        </a:p>
      </dgm:t>
    </dgm:pt>
    <dgm:pt modelId="{2089B9D7-AEA3-411A-8614-AA272BE35A63}" type="pres">
      <dgm:prSet presAssocID="{3DC34E2B-DCB9-4F95-8D39-361738A1EB7D}" presName="sibTrans" presStyleLbl="sibTrans2D1" presStyleIdx="12" presStyleCnt="14"/>
      <dgm:spPr/>
      <dgm:t>
        <a:bodyPr/>
        <a:lstStyle/>
        <a:p>
          <a:endParaRPr lang="en-US"/>
        </a:p>
      </dgm:t>
    </dgm:pt>
    <dgm:pt modelId="{4F0D2CF3-95FD-427A-B564-A004960E06FD}" type="pres">
      <dgm:prSet presAssocID="{E53A8536-BF09-42E6-88C2-6EFB6A24507F}" presName="child" presStyleLbl="alignAccFollowNode1" presStyleIdx="12" presStyleCnt="14">
        <dgm:presLayoutVars>
          <dgm:chMax val="0"/>
          <dgm:bulletEnabled val="1"/>
        </dgm:presLayoutVars>
      </dgm:prSet>
      <dgm:spPr/>
      <dgm:t>
        <a:bodyPr/>
        <a:lstStyle/>
        <a:p>
          <a:endParaRPr lang="en-US"/>
        </a:p>
      </dgm:t>
    </dgm:pt>
    <dgm:pt modelId="{02487403-2CE8-484A-8703-1AAED69BA4AF}" type="pres">
      <dgm:prSet presAssocID="{1DF61331-C265-4361-BF44-FFD22842C1E8}" presName="sibTrans" presStyleLbl="sibTrans2D1" presStyleIdx="13" presStyleCnt="14"/>
      <dgm:spPr/>
      <dgm:t>
        <a:bodyPr/>
        <a:lstStyle/>
        <a:p>
          <a:endParaRPr lang="en-US"/>
        </a:p>
      </dgm:t>
    </dgm:pt>
    <dgm:pt modelId="{6C652E46-4303-4F99-9AC6-E441D38BC8E7}" type="pres">
      <dgm:prSet presAssocID="{DD90A924-6D6C-445E-B738-2BCA1FB93299}" presName="child" presStyleLbl="alignAccFollowNode1" presStyleIdx="13" presStyleCnt="14">
        <dgm:presLayoutVars>
          <dgm:chMax val="0"/>
          <dgm:bulletEnabled val="1"/>
        </dgm:presLayoutVars>
      </dgm:prSet>
      <dgm:spPr/>
      <dgm:t>
        <a:bodyPr/>
        <a:lstStyle/>
        <a:p>
          <a:endParaRPr lang="en-US"/>
        </a:p>
      </dgm:t>
    </dgm:pt>
  </dgm:ptLst>
  <dgm:cxnLst>
    <dgm:cxn modelId="{6EE1B3E7-052D-4305-89A1-C7085ABAAE0E}" type="presOf" srcId="{57ED137B-0890-4A3B-B32C-EF69E615421D}" destId="{B6C81DB4-E3D0-4277-A074-4B2485EAB87A}" srcOrd="0" destOrd="0" presId="urn:microsoft.com/office/officeart/2005/8/layout/lProcess1"/>
    <dgm:cxn modelId="{CB05D1E0-07D9-44A1-9FE0-4B8FBFE8BAD8}" type="presOf" srcId="{16299573-AA63-4445-B88A-BCFD5E74107D}" destId="{F1A82B00-DC2C-4063-B179-32F36146F374}" srcOrd="0" destOrd="0" presId="urn:microsoft.com/office/officeart/2005/8/layout/lProcess1"/>
    <dgm:cxn modelId="{6FFB430F-1D4A-468B-86C6-AE3255431A03}" type="presOf" srcId="{2DAAAF55-1576-4AB5-A812-92D3DF5BAFB3}" destId="{B85C0B25-ADBD-4791-AD18-74F659E43F1A}" srcOrd="0" destOrd="0" presId="urn:microsoft.com/office/officeart/2005/8/layout/lProcess1"/>
    <dgm:cxn modelId="{B2A16A04-19A6-4584-81C9-E6B6C13EF245}" type="presOf" srcId="{537C60A8-D3BC-41B1-B19C-698E17040A26}" destId="{EC4FE729-922B-4C37-AE39-3B56F9AFC192}" srcOrd="0" destOrd="0" presId="urn:microsoft.com/office/officeart/2005/8/layout/lProcess1"/>
    <dgm:cxn modelId="{CD2B9BDE-0BAC-468C-BD24-2879C6B769E5}" type="presOf" srcId="{EF3A6280-50FA-4E8F-A8B2-7E2A5F8DFBCA}" destId="{35945DE0-7671-4344-BFAA-6CBC2EC3276B}" srcOrd="0" destOrd="0" presId="urn:microsoft.com/office/officeart/2005/8/layout/lProcess1"/>
    <dgm:cxn modelId="{65D5112A-32F8-44CA-9AE8-5B8EDE39139F}" type="presOf" srcId="{99E07666-F7BB-4EE7-840F-A31F4AFCBCE2}" destId="{FA8206F6-2CF9-4309-ABE3-F1A90D3939DC}" srcOrd="0" destOrd="0" presId="urn:microsoft.com/office/officeart/2005/8/layout/lProcess1"/>
    <dgm:cxn modelId="{06E17BD9-F17B-4871-93DA-C4E51A33B48B}" type="presOf" srcId="{DD90A924-6D6C-445E-B738-2BCA1FB93299}" destId="{6C652E46-4303-4F99-9AC6-E441D38BC8E7}" srcOrd="0" destOrd="0" presId="urn:microsoft.com/office/officeart/2005/8/layout/lProcess1"/>
    <dgm:cxn modelId="{E3ABF9D1-029F-4EE2-ACA5-C6E2B6CEB2B5}" srcId="{209FE087-AA19-4750-9D98-F1121C40EC8F}" destId="{DDEA84E8-47F9-44B1-B0A9-06F97F47A44F}" srcOrd="6" destOrd="0" parTransId="{D2552F5A-54E9-4BA8-A5C1-880CEF4BA106}" sibTransId="{A981830F-14C7-45EA-992D-26977031BF01}"/>
    <dgm:cxn modelId="{8AEB4E41-C316-4F16-AEEE-E9F169B18CB3}" srcId="{6C55CCBF-2B7D-4DD7-8766-27315D618BB0}" destId="{D95E0414-22BF-489D-B158-F6F8FC773481}" srcOrd="1" destOrd="0" parTransId="{278AD204-0E3E-47D1-B8B8-F3A4F7D96B31}" sibTransId="{24852592-13A6-4F01-8C03-AC0063C3E8E9}"/>
    <dgm:cxn modelId="{C802056C-AE68-4CC8-AC9F-A451DFB4178A}" type="presOf" srcId="{DDEA84E8-47F9-44B1-B0A9-06F97F47A44F}" destId="{C4B553E2-D76D-49D0-A3C0-E1AAD6FF3061}" srcOrd="0" destOrd="0" presId="urn:microsoft.com/office/officeart/2005/8/layout/lProcess1"/>
    <dgm:cxn modelId="{C1621350-D478-4A38-B4B3-9561342C7921}" type="presOf" srcId="{05A35B7B-7B2D-48BE-BECC-12F185EDE863}" destId="{0CBB0143-4FD8-4040-8677-AEAA1703DB6F}" srcOrd="0" destOrd="0" presId="urn:microsoft.com/office/officeart/2005/8/layout/lProcess1"/>
    <dgm:cxn modelId="{FF2E28FA-45D7-45CD-BB95-B0983DC98D81}" type="presOf" srcId="{B2EBE2C1-2669-4042-8964-56A2E70FDA5E}" destId="{24F27B99-6CD3-4547-9BB5-EAE5C4665B93}" srcOrd="0" destOrd="0" presId="urn:microsoft.com/office/officeart/2005/8/layout/lProcess1"/>
    <dgm:cxn modelId="{214B1C89-48B9-42F9-8117-F4FF9EC8006B}" srcId="{6C55CCBF-2B7D-4DD7-8766-27315D618BB0}" destId="{209FE087-AA19-4750-9D98-F1121C40EC8F}" srcOrd="0" destOrd="0" parTransId="{74BB1695-E194-4023-B086-D8F33EF1B06C}" sibTransId="{952035A1-940D-47D8-8CEE-0AECD073EC1C}"/>
    <dgm:cxn modelId="{90441EF2-5817-4F86-967D-A376FB04CCD5}" type="presOf" srcId="{8C2AAE39-ECCF-47F5-A8D3-E35D26DAD7E2}" destId="{FB318A38-5383-4FFB-B366-80C529A5AF2A}" srcOrd="0" destOrd="0" presId="urn:microsoft.com/office/officeart/2005/8/layout/lProcess1"/>
    <dgm:cxn modelId="{4A642692-3377-4BC0-8D5B-986B54A99A7A}" srcId="{209FE087-AA19-4750-9D98-F1121C40EC8F}" destId="{8C2AAE39-ECCF-47F5-A8D3-E35D26DAD7E2}" srcOrd="1" destOrd="0" parTransId="{056C01C3-00AD-4A9A-915E-D50A72C95485}" sibTransId="{537C60A8-D3BC-41B1-B19C-698E17040A26}"/>
    <dgm:cxn modelId="{380F960E-0B17-48D2-B093-946A8CBFAE25}" type="presOf" srcId="{B203350C-4C77-4DF4-B4C9-F635E4BCBCCD}" destId="{B9A6D959-9831-453E-BC99-F652846A009D}" srcOrd="0" destOrd="0" presId="urn:microsoft.com/office/officeart/2005/8/layout/lProcess1"/>
    <dgm:cxn modelId="{30538433-87C1-4D20-B66E-5E7A1B24FC4C}" srcId="{D95E0414-22BF-489D-B158-F6F8FC773481}" destId="{05A35B7B-7B2D-48BE-BECC-12F185EDE863}" srcOrd="2" destOrd="0" parTransId="{08719A2A-C6E0-497D-94A8-2D551C002F0A}" sibTransId="{E501E739-94A4-46CD-BD52-D85BCD1BBD4E}"/>
    <dgm:cxn modelId="{DFF6B004-60EF-4EBB-B66A-561178EF9BA3}" srcId="{D95E0414-22BF-489D-B158-F6F8FC773481}" destId="{DD90A924-6D6C-445E-B738-2BCA1FB93299}" srcOrd="6" destOrd="0" parTransId="{CF7CB0BE-81F5-49FF-BE68-82124AB88CBD}" sibTransId="{1E7CADA8-9795-4AAF-9321-16D0CCCB05DC}"/>
    <dgm:cxn modelId="{FEB38BFE-CB29-49FB-AFF8-17C4C7E3AD49}" type="presOf" srcId="{166BC082-4AA1-4D90-BA19-64645A26CA69}" destId="{F10C5801-D910-42AA-BD10-8975A9500FDE}" srcOrd="0" destOrd="0" presId="urn:microsoft.com/office/officeart/2005/8/layout/lProcess1"/>
    <dgm:cxn modelId="{ED7E874F-65BB-4D08-BDD6-9C83B954A838}" srcId="{209FE087-AA19-4750-9D98-F1121C40EC8F}" destId="{B203350C-4C77-4DF4-B4C9-F635E4BCBCCD}" srcOrd="3" destOrd="0" parTransId="{350AFE43-8E1D-481C-BB92-3E98DAC630FF}" sibTransId="{57ED137B-0890-4A3B-B32C-EF69E615421D}"/>
    <dgm:cxn modelId="{3D24AFE7-4651-41D1-8BA2-5B4C05A84AB0}" type="presOf" srcId="{3DC34E2B-DCB9-4F95-8D39-361738A1EB7D}" destId="{2089B9D7-AEA3-411A-8614-AA272BE35A63}" srcOrd="0" destOrd="0" presId="urn:microsoft.com/office/officeart/2005/8/layout/lProcess1"/>
    <dgm:cxn modelId="{61D4906A-C85B-4DE1-866F-93FB9FC4C471}" type="presOf" srcId="{CA8B418B-B473-4BA2-AE53-C2BA77FBE6B1}" destId="{42DA263E-781C-45C9-B3FE-3C826289BF53}" srcOrd="0" destOrd="0" presId="urn:microsoft.com/office/officeart/2005/8/layout/lProcess1"/>
    <dgm:cxn modelId="{5882884A-7039-4BD5-A5B7-A88AF3955FA5}" type="presOf" srcId="{4814CA94-7651-44BE-BB67-93EE39AFDF2B}" destId="{4C6281F8-C43A-4576-9EAA-808A72D2C2DD}" srcOrd="0" destOrd="0" presId="urn:microsoft.com/office/officeart/2005/8/layout/lProcess1"/>
    <dgm:cxn modelId="{08B4587A-23D5-49DD-9EC1-BD7C8996FF8A}" type="presOf" srcId="{F7373FE6-97AD-4987-81E9-ABC1C37B1ACF}" destId="{F8BB6ED1-BA6B-4476-85E9-45E0B4559880}" srcOrd="0" destOrd="0" presId="urn:microsoft.com/office/officeart/2005/8/layout/lProcess1"/>
    <dgm:cxn modelId="{6785EF46-023C-40A2-821F-C8144135FE65}" type="presOf" srcId="{AE6DD63C-808D-4EE1-AAA2-73932DD28790}" destId="{D2B9DCB3-7564-4738-B131-EA1DB12A486A}" srcOrd="0" destOrd="0" presId="urn:microsoft.com/office/officeart/2005/8/layout/lProcess1"/>
    <dgm:cxn modelId="{6E023172-50D9-46C8-806D-2B95F73ABC6A}" type="presOf" srcId="{6C283C9A-0DBB-4E91-A503-B9FF9111255E}" destId="{41542D2C-CABF-461E-A6DC-2F4EC789F6DB}" srcOrd="0" destOrd="0" presId="urn:microsoft.com/office/officeart/2005/8/layout/lProcess1"/>
    <dgm:cxn modelId="{AC5B1F96-5CDA-4931-BD99-58C5DC5E3019}" srcId="{209FE087-AA19-4750-9D98-F1121C40EC8F}" destId="{17C18617-6316-441E-9787-B6F2C23050D7}" srcOrd="4" destOrd="0" parTransId="{56092E89-2C14-4DCC-B959-030216D82906}" sibTransId="{2DAAAF55-1576-4AB5-A812-92D3DF5BAFB3}"/>
    <dgm:cxn modelId="{40854172-962C-4F60-8DE4-36C26E066D86}" type="presOf" srcId="{6C55CCBF-2B7D-4DD7-8766-27315D618BB0}" destId="{B65D8FE3-A5C4-4CAB-B4DE-79DAE15FE909}" srcOrd="0" destOrd="0" presId="urn:microsoft.com/office/officeart/2005/8/layout/lProcess1"/>
    <dgm:cxn modelId="{A72043DA-5A22-4459-87BD-BA7BD9C2418F}" type="presOf" srcId="{E501E739-94A4-46CD-BD52-D85BCD1BBD4E}" destId="{A1DE1C7E-4288-483B-AC4C-FE83391ED88D}" srcOrd="0" destOrd="0" presId="urn:microsoft.com/office/officeart/2005/8/layout/lProcess1"/>
    <dgm:cxn modelId="{875ECCF8-73DC-477C-8464-B182DBA6D479}" srcId="{D95E0414-22BF-489D-B158-F6F8FC773481}" destId="{B2EBE2C1-2669-4042-8964-56A2E70FDA5E}" srcOrd="3" destOrd="0" parTransId="{5EE2DBC7-532E-49BC-96F1-B45E24293C06}" sibTransId="{0DD629EA-8239-4BC6-82D0-8821E05DD50C}"/>
    <dgm:cxn modelId="{5EBB884B-BDD5-4838-8C40-A86375FBAE7B}" srcId="{D95E0414-22BF-489D-B158-F6F8FC773481}" destId="{EF3A6280-50FA-4E8F-A8B2-7E2A5F8DFBCA}" srcOrd="0" destOrd="0" parTransId="{B0CD5542-28C0-4645-BE0F-572F7341BB37}" sibTransId="{F7373FE6-97AD-4987-81E9-ABC1C37B1ACF}"/>
    <dgm:cxn modelId="{2A3089F0-F853-4CB6-B9CD-F1A1EC8EB2EF}" srcId="{209FE087-AA19-4750-9D98-F1121C40EC8F}" destId="{16299573-AA63-4445-B88A-BCFD5E74107D}" srcOrd="0" destOrd="0" parTransId="{BB35E3D5-F62C-478A-9A3F-9368423D3EB7}" sibTransId="{166BC082-4AA1-4D90-BA19-64645A26CA69}"/>
    <dgm:cxn modelId="{399D66C9-A1AF-4AC0-BEB7-38DC82950462}" type="presOf" srcId="{209FE087-AA19-4750-9D98-F1121C40EC8F}" destId="{8389C895-BCE3-4A77-8F2F-CF6C5D21EEEF}" srcOrd="0" destOrd="0" presId="urn:microsoft.com/office/officeart/2005/8/layout/lProcess1"/>
    <dgm:cxn modelId="{883BC5BA-DFD3-45F0-8158-2463BB967368}" type="presOf" srcId="{1DF61331-C265-4361-BF44-FFD22842C1E8}" destId="{02487403-2CE8-484A-8703-1AAED69BA4AF}" srcOrd="0" destOrd="0" presId="urn:microsoft.com/office/officeart/2005/8/layout/lProcess1"/>
    <dgm:cxn modelId="{2C4100D9-A2A0-4CB5-A9D5-E1BE461E7A33}" type="presOf" srcId="{4E6BB637-716A-4DC4-A719-8020F520EF0F}" destId="{DB5D5039-E872-4294-83B6-29E641FDD8F2}" srcOrd="0" destOrd="0" presId="urn:microsoft.com/office/officeart/2005/8/layout/lProcess1"/>
    <dgm:cxn modelId="{1131AD73-4743-4F4F-AA58-B8120DA02820}" srcId="{D95E0414-22BF-489D-B158-F6F8FC773481}" destId="{CA8B418B-B473-4BA2-AE53-C2BA77FBE6B1}" srcOrd="1" destOrd="0" parTransId="{3E3463E8-2AAD-4676-8555-3B5E433E5903}" sibTransId="{4814CA94-7651-44BE-BB67-93EE39AFDF2B}"/>
    <dgm:cxn modelId="{188C6C35-6696-496F-B638-D1FE85CBAC99}" type="presOf" srcId="{0DD629EA-8239-4BC6-82D0-8821E05DD50C}" destId="{2389B852-1C91-4A54-8359-4A4819AC0308}" srcOrd="0" destOrd="0" presId="urn:microsoft.com/office/officeart/2005/8/layout/lProcess1"/>
    <dgm:cxn modelId="{B46621F1-CABB-476B-A119-20BD2F0DDF53}" type="presOf" srcId="{17C18617-6316-441E-9787-B6F2C23050D7}" destId="{A6170ACA-00E3-41FA-A0F0-F1F04D7EA437}" srcOrd="0" destOrd="0" presId="urn:microsoft.com/office/officeart/2005/8/layout/lProcess1"/>
    <dgm:cxn modelId="{CCC17AF4-1380-4B90-9FAA-8043E684E551}" srcId="{D95E0414-22BF-489D-B158-F6F8FC773481}" destId="{4E6BB637-716A-4DC4-A719-8020F520EF0F}" srcOrd="4" destOrd="0" parTransId="{7A0D7F6E-3983-4C19-8583-C37B785946D0}" sibTransId="{3DC34E2B-DCB9-4F95-8D39-361738A1EB7D}"/>
    <dgm:cxn modelId="{B94E35DD-4AAB-4CD3-A56A-9A504DE5E2C6}" srcId="{209FE087-AA19-4750-9D98-F1121C40EC8F}" destId="{6C283C9A-0DBB-4E91-A503-B9FF9111255E}" srcOrd="5" destOrd="0" parTransId="{F12EBE42-4A82-4A4E-B889-05E1719B180C}" sibTransId="{99E07666-F7BB-4EE7-840F-A31F4AFCBCE2}"/>
    <dgm:cxn modelId="{8E4FE43D-A4A9-42F5-9527-8048EC66BE00}" type="presOf" srcId="{E53A8536-BF09-42E6-88C2-6EFB6A24507F}" destId="{4F0D2CF3-95FD-427A-B564-A004960E06FD}" srcOrd="0" destOrd="0" presId="urn:microsoft.com/office/officeart/2005/8/layout/lProcess1"/>
    <dgm:cxn modelId="{7105295F-F00E-4CFE-9D6D-1DBF309EB589}" type="presOf" srcId="{BB35E3D5-F62C-478A-9A3F-9368423D3EB7}" destId="{95C65800-42CD-4C62-8F0C-7A894F8CF3EF}" srcOrd="0" destOrd="0" presId="urn:microsoft.com/office/officeart/2005/8/layout/lProcess1"/>
    <dgm:cxn modelId="{07D0A4A6-7CB6-4671-812D-18EB0DE6504E}" srcId="{D95E0414-22BF-489D-B158-F6F8FC773481}" destId="{E53A8536-BF09-42E6-88C2-6EFB6A24507F}" srcOrd="5" destOrd="0" parTransId="{4BE72978-56BA-4600-9F1B-AB14F8F78A98}" sibTransId="{1DF61331-C265-4361-BF44-FFD22842C1E8}"/>
    <dgm:cxn modelId="{6103935C-1054-4AAF-91C7-337BE1A93964}" type="presOf" srcId="{D95E0414-22BF-489D-B158-F6F8FC773481}" destId="{734F6B0F-D9C9-4697-95FB-CDBE877A9AAC}" srcOrd="0" destOrd="0" presId="urn:microsoft.com/office/officeart/2005/8/layout/lProcess1"/>
    <dgm:cxn modelId="{6F961F19-E3D1-4EE9-8852-5D4F398F2FDF}" type="presOf" srcId="{B0CD5542-28C0-4645-BE0F-572F7341BB37}" destId="{39A0791C-6485-41F7-BED8-7C93C6F36E32}" srcOrd="0" destOrd="0" presId="urn:microsoft.com/office/officeart/2005/8/layout/lProcess1"/>
    <dgm:cxn modelId="{9446FC11-C154-472E-A699-062F2ED30424}" srcId="{209FE087-AA19-4750-9D98-F1121C40EC8F}" destId="{96D2D33F-24CC-4E21-807E-9EDE5D51F478}" srcOrd="2" destOrd="0" parTransId="{944DECD9-9D08-451C-B9D8-2D0A41F5B055}" sibTransId="{AE6DD63C-808D-4EE1-AAA2-73932DD28790}"/>
    <dgm:cxn modelId="{2A0831AA-8738-44A6-8D8C-E7472D1863D6}" type="presOf" srcId="{96D2D33F-24CC-4E21-807E-9EDE5D51F478}" destId="{E7D85C40-46C9-4EA1-A2F1-221866C25E24}" srcOrd="0" destOrd="0" presId="urn:microsoft.com/office/officeart/2005/8/layout/lProcess1"/>
    <dgm:cxn modelId="{2D1F9211-0CDE-4E5C-A58A-2EDAFFC1C2EC}" type="presParOf" srcId="{B65D8FE3-A5C4-4CAB-B4DE-79DAE15FE909}" destId="{B04D1CF3-377A-4DCA-9900-BEBF42EB08F0}" srcOrd="0" destOrd="0" presId="urn:microsoft.com/office/officeart/2005/8/layout/lProcess1"/>
    <dgm:cxn modelId="{3059BA36-0744-4F0F-8B97-F6ABB285537C}" type="presParOf" srcId="{B04D1CF3-377A-4DCA-9900-BEBF42EB08F0}" destId="{8389C895-BCE3-4A77-8F2F-CF6C5D21EEEF}" srcOrd="0" destOrd="0" presId="urn:microsoft.com/office/officeart/2005/8/layout/lProcess1"/>
    <dgm:cxn modelId="{055ED9E3-E98E-44DC-970D-F2588A9FE5CC}" type="presParOf" srcId="{B04D1CF3-377A-4DCA-9900-BEBF42EB08F0}" destId="{95C65800-42CD-4C62-8F0C-7A894F8CF3EF}" srcOrd="1" destOrd="0" presId="urn:microsoft.com/office/officeart/2005/8/layout/lProcess1"/>
    <dgm:cxn modelId="{DAB686DB-1BFE-49BD-B5BE-D954C2ABFD64}" type="presParOf" srcId="{B04D1CF3-377A-4DCA-9900-BEBF42EB08F0}" destId="{F1A82B00-DC2C-4063-B179-32F36146F374}" srcOrd="2" destOrd="0" presId="urn:microsoft.com/office/officeart/2005/8/layout/lProcess1"/>
    <dgm:cxn modelId="{F1164CF0-85E3-40F1-852E-39BF4A66F635}" type="presParOf" srcId="{B04D1CF3-377A-4DCA-9900-BEBF42EB08F0}" destId="{F10C5801-D910-42AA-BD10-8975A9500FDE}" srcOrd="3" destOrd="0" presId="urn:microsoft.com/office/officeart/2005/8/layout/lProcess1"/>
    <dgm:cxn modelId="{0B9AA2ED-104E-48FE-AA3C-F33487BF4402}" type="presParOf" srcId="{B04D1CF3-377A-4DCA-9900-BEBF42EB08F0}" destId="{FB318A38-5383-4FFB-B366-80C529A5AF2A}" srcOrd="4" destOrd="0" presId="urn:microsoft.com/office/officeart/2005/8/layout/lProcess1"/>
    <dgm:cxn modelId="{2282DACA-5F8E-488D-B273-B27933974E56}" type="presParOf" srcId="{B04D1CF3-377A-4DCA-9900-BEBF42EB08F0}" destId="{EC4FE729-922B-4C37-AE39-3B56F9AFC192}" srcOrd="5" destOrd="0" presId="urn:microsoft.com/office/officeart/2005/8/layout/lProcess1"/>
    <dgm:cxn modelId="{BF59533E-AB82-4DA5-99FC-55121B651BC2}" type="presParOf" srcId="{B04D1CF3-377A-4DCA-9900-BEBF42EB08F0}" destId="{E7D85C40-46C9-4EA1-A2F1-221866C25E24}" srcOrd="6" destOrd="0" presId="urn:microsoft.com/office/officeart/2005/8/layout/lProcess1"/>
    <dgm:cxn modelId="{8789B101-8CEA-4517-BC6B-E8864A3B60F6}" type="presParOf" srcId="{B04D1CF3-377A-4DCA-9900-BEBF42EB08F0}" destId="{D2B9DCB3-7564-4738-B131-EA1DB12A486A}" srcOrd="7" destOrd="0" presId="urn:microsoft.com/office/officeart/2005/8/layout/lProcess1"/>
    <dgm:cxn modelId="{E15C7468-3430-4D4B-A160-53CDA01875B6}" type="presParOf" srcId="{B04D1CF3-377A-4DCA-9900-BEBF42EB08F0}" destId="{B9A6D959-9831-453E-BC99-F652846A009D}" srcOrd="8" destOrd="0" presId="urn:microsoft.com/office/officeart/2005/8/layout/lProcess1"/>
    <dgm:cxn modelId="{1F3353B9-ACE4-41CA-A918-71C26DBD55E7}" type="presParOf" srcId="{B04D1CF3-377A-4DCA-9900-BEBF42EB08F0}" destId="{B6C81DB4-E3D0-4277-A074-4B2485EAB87A}" srcOrd="9" destOrd="0" presId="urn:microsoft.com/office/officeart/2005/8/layout/lProcess1"/>
    <dgm:cxn modelId="{C65F3EBA-1925-4D2A-92D4-7C92C85AD80D}" type="presParOf" srcId="{B04D1CF3-377A-4DCA-9900-BEBF42EB08F0}" destId="{A6170ACA-00E3-41FA-A0F0-F1F04D7EA437}" srcOrd="10" destOrd="0" presId="urn:microsoft.com/office/officeart/2005/8/layout/lProcess1"/>
    <dgm:cxn modelId="{39DD5365-391A-43D4-A19B-A2BC86E5C9B9}" type="presParOf" srcId="{B04D1CF3-377A-4DCA-9900-BEBF42EB08F0}" destId="{B85C0B25-ADBD-4791-AD18-74F659E43F1A}" srcOrd="11" destOrd="0" presId="urn:microsoft.com/office/officeart/2005/8/layout/lProcess1"/>
    <dgm:cxn modelId="{49640732-4BE3-43CF-B4C4-B4EC96228808}" type="presParOf" srcId="{B04D1CF3-377A-4DCA-9900-BEBF42EB08F0}" destId="{41542D2C-CABF-461E-A6DC-2F4EC789F6DB}" srcOrd="12" destOrd="0" presId="urn:microsoft.com/office/officeart/2005/8/layout/lProcess1"/>
    <dgm:cxn modelId="{01DF8638-5773-4301-A722-30F49DB9C59B}" type="presParOf" srcId="{B04D1CF3-377A-4DCA-9900-BEBF42EB08F0}" destId="{FA8206F6-2CF9-4309-ABE3-F1A90D3939DC}" srcOrd="13" destOrd="0" presId="urn:microsoft.com/office/officeart/2005/8/layout/lProcess1"/>
    <dgm:cxn modelId="{592FBFB3-9DB6-43B9-8D11-EE00A54EC877}" type="presParOf" srcId="{B04D1CF3-377A-4DCA-9900-BEBF42EB08F0}" destId="{C4B553E2-D76D-49D0-A3C0-E1AAD6FF3061}" srcOrd="14" destOrd="0" presId="urn:microsoft.com/office/officeart/2005/8/layout/lProcess1"/>
    <dgm:cxn modelId="{890D9004-12A4-4B49-BBE7-F3699D4D01E2}" type="presParOf" srcId="{B65D8FE3-A5C4-4CAB-B4DE-79DAE15FE909}" destId="{C67F1E59-CB2C-4225-9BC9-8610935C5CE5}" srcOrd="1" destOrd="0" presId="urn:microsoft.com/office/officeart/2005/8/layout/lProcess1"/>
    <dgm:cxn modelId="{6BFD10F1-00D9-4EE2-9436-98D1306380E4}" type="presParOf" srcId="{B65D8FE3-A5C4-4CAB-B4DE-79DAE15FE909}" destId="{09EBA125-59D0-41A1-B122-60F844CC2B76}" srcOrd="2" destOrd="0" presId="urn:microsoft.com/office/officeart/2005/8/layout/lProcess1"/>
    <dgm:cxn modelId="{EF273C64-5A25-4F1F-8D03-C68C64775AE0}" type="presParOf" srcId="{09EBA125-59D0-41A1-B122-60F844CC2B76}" destId="{734F6B0F-D9C9-4697-95FB-CDBE877A9AAC}" srcOrd="0" destOrd="0" presId="urn:microsoft.com/office/officeart/2005/8/layout/lProcess1"/>
    <dgm:cxn modelId="{C69312A2-2FBD-4988-9B08-A8C06EB8EE44}" type="presParOf" srcId="{09EBA125-59D0-41A1-B122-60F844CC2B76}" destId="{39A0791C-6485-41F7-BED8-7C93C6F36E32}" srcOrd="1" destOrd="0" presId="urn:microsoft.com/office/officeart/2005/8/layout/lProcess1"/>
    <dgm:cxn modelId="{1EC4BCCD-1435-4FEB-996A-ED3461FBBD21}" type="presParOf" srcId="{09EBA125-59D0-41A1-B122-60F844CC2B76}" destId="{35945DE0-7671-4344-BFAA-6CBC2EC3276B}" srcOrd="2" destOrd="0" presId="urn:microsoft.com/office/officeart/2005/8/layout/lProcess1"/>
    <dgm:cxn modelId="{AC18458B-CB53-4209-9B6C-364942ED8772}" type="presParOf" srcId="{09EBA125-59D0-41A1-B122-60F844CC2B76}" destId="{F8BB6ED1-BA6B-4476-85E9-45E0B4559880}" srcOrd="3" destOrd="0" presId="urn:microsoft.com/office/officeart/2005/8/layout/lProcess1"/>
    <dgm:cxn modelId="{AB41235A-BB06-43F7-944E-220214FD5C45}" type="presParOf" srcId="{09EBA125-59D0-41A1-B122-60F844CC2B76}" destId="{42DA263E-781C-45C9-B3FE-3C826289BF53}" srcOrd="4" destOrd="0" presId="urn:microsoft.com/office/officeart/2005/8/layout/lProcess1"/>
    <dgm:cxn modelId="{B8601E4C-8F81-408A-B9FA-D35B848111A9}" type="presParOf" srcId="{09EBA125-59D0-41A1-B122-60F844CC2B76}" destId="{4C6281F8-C43A-4576-9EAA-808A72D2C2DD}" srcOrd="5" destOrd="0" presId="urn:microsoft.com/office/officeart/2005/8/layout/lProcess1"/>
    <dgm:cxn modelId="{788A0825-56A9-4831-946D-9C2F0A6F454C}" type="presParOf" srcId="{09EBA125-59D0-41A1-B122-60F844CC2B76}" destId="{0CBB0143-4FD8-4040-8677-AEAA1703DB6F}" srcOrd="6" destOrd="0" presId="urn:microsoft.com/office/officeart/2005/8/layout/lProcess1"/>
    <dgm:cxn modelId="{FD6A3A84-C40A-4527-9D91-78D74F6B2A97}" type="presParOf" srcId="{09EBA125-59D0-41A1-B122-60F844CC2B76}" destId="{A1DE1C7E-4288-483B-AC4C-FE83391ED88D}" srcOrd="7" destOrd="0" presId="urn:microsoft.com/office/officeart/2005/8/layout/lProcess1"/>
    <dgm:cxn modelId="{4C0D2095-25F9-486F-804B-5464418AD015}" type="presParOf" srcId="{09EBA125-59D0-41A1-B122-60F844CC2B76}" destId="{24F27B99-6CD3-4547-9BB5-EAE5C4665B93}" srcOrd="8" destOrd="0" presId="urn:microsoft.com/office/officeart/2005/8/layout/lProcess1"/>
    <dgm:cxn modelId="{D841C443-ADAA-4CE9-8CA5-F589BAED31B5}" type="presParOf" srcId="{09EBA125-59D0-41A1-B122-60F844CC2B76}" destId="{2389B852-1C91-4A54-8359-4A4819AC0308}" srcOrd="9" destOrd="0" presId="urn:microsoft.com/office/officeart/2005/8/layout/lProcess1"/>
    <dgm:cxn modelId="{4BBC2C86-ABF1-4EBD-8321-AC1DA6691E92}" type="presParOf" srcId="{09EBA125-59D0-41A1-B122-60F844CC2B76}" destId="{DB5D5039-E872-4294-83B6-29E641FDD8F2}" srcOrd="10" destOrd="0" presId="urn:microsoft.com/office/officeart/2005/8/layout/lProcess1"/>
    <dgm:cxn modelId="{A6AC6A69-2C9F-4AAA-9348-7D1BF0B342DD}" type="presParOf" srcId="{09EBA125-59D0-41A1-B122-60F844CC2B76}" destId="{2089B9D7-AEA3-411A-8614-AA272BE35A63}" srcOrd="11" destOrd="0" presId="urn:microsoft.com/office/officeart/2005/8/layout/lProcess1"/>
    <dgm:cxn modelId="{A5DC7F62-6892-4F18-BDBE-542218EEA6B9}" type="presParOf" srcId="{09EBA125-59D0-41A1-B122-60F844CC2B76}" destId="{4F0D2CF3-95FD-427A-B564-A004960E06FD}" srcOrd="12" destOrd="0" presId="urn:microsoft.com/office/officeart/2005/8/layout/lProcess1"/>
    <dgm:cxn modelId="{BE26BBC1-D9B2-4E4F-BCF1-D6DD0A127FD9}" type="presParOf" srcId="{09EBA125-59D0-41A1-B122-60F844CC2B76}" destId="{02487403-2CE8-484A-8703-1AAED69BA4AF}" srcOrd="13" destOrd="0" presId="urn:microsoft.com/office/officeart/2005/8/layout/lProcess1"/>
    <dgm:cxn modelId="{080BD45E-837B-49C9-A9CA-75FC3FBEA590}" type="presParOf" srcId="{09EBA125-59D0-41A1-B122-60F844CC2B76}" destId="{6C652E46-4303-4F99-9AC6-E441D38BC8E7}" srcOrd="1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Preliminary Stage</a:t>
          </a:r>
          <a:endParaRPr lang="en-US" dirty="0"/>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smtClean="0"/>
            <a:t>Preparatory Stage</a:t>
          </a:r>
          <a:endParaRPr lang="en-US" dirty="0"/>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smtClean="0"/>
            <a:t>Proposal Stage</a:t>
          </a:r>
          <a:endParaRPr lang="en-US" dirty="0"/>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smtClean="0"/>
            <a:t>Committee Stage</a:t>
          </a:r>
          <a:endParaRPr lang="en-US" dirty="0"/>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smtClean="0"/>
            <a:t>Enquiry Stage</a:t>
          </a:r>
          <a:endParaRPr lang="en-US" dirty="0"/>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smtClean="0"/>
            <a:t>Approval Stage</a:t>
          </a:r>
          <a:endParaRPr lang="en-US" dirty="0"/>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smtClean="0"/>
            <a:t>Publication Stage</a:t>
          </a:r>
          <a:endParaRPr lang="en-US" dirty="0"/>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smtClean="0"/>
            <a:t>Maintenance</a:t>
          </a:r>
          <a:endParaRPr lang="en-US" dirty="0"/>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a:ln>
          <a:solidFill>
            <a:schemeClr val="bg1"/>
          </a:solidFill>
        </a:ln>
        <a:effectLst/>
      </dgm:spPr>
      <dgm:t>
        <a:bodyPr/>
        <a:lstStyle/>
        <a:p>
          <a:r>
            <a:rPr lang="en-US" dirty="0" smtClean="0"/>
            <a:t>Preliminary Stage</a:t>
          </a:r>
          <a:endParaRPr lang="en-US" dirty="0"/>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smtClean="0"/>
            <a:t>Preparatory Stage</a:t>
          </a:r>
          <a:endParaRPr lang="en-US" dirty="0"/>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Proposal Stage</a:t>
          </a:r>
          <a:endParaRPr lang="en-US" dirty="0"/>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smtClean="0"/>
            <a:t>Committee Stage</a:t>
          </a:r>
          <a:endParaRPr lang="en-US" dirty="0"/>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smtClean="0"/>
            <a:t>Enquiry Stage</a:t>
          </a:r>
          <a:endParaRPr lang="en-US" dirty="0"/>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smtClean="0"/>
            <a:t>Approval Stage</a:t>
          </a:r>
          <a:endParaRPr lang="en-US" dirty="0"/>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smtClean="0"/>
            <a:t>Publication Stage</a:t>
          </a:r>
          <a:endParaRPr lang="en-US" dirty="0"/>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smtClean="0"/>
            <a:t>Maintenance</a:t>
          </a:r>
          <a:endParaRPr lang="en-US" dirty="0"/>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smtClean="0"/>
            <a:t>Preliminary Stage</a:t>
          </a:r>
          <a:endParaRPr lang="en-US" dirty="0"/>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Preparatory Stage</a:t>
          </a:r>
          <a:endParaRPr lang="en-US" dirty="0"/>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smtClean="0"/>
            <a:t>Proposal Stage</a:t>
          </a:r>
          <a:endParaRPr lang="en-US" dirty="0"/>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smtClean="0"/>
            <a:t>Committee Stage</a:t>
          </a:r>
          <a:endParaRPr lang="en-US" dirty="0"/>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smtClean="0"/>
            <a:t>Enquiry Stage</a:t>
          </a:r>
          <a:endParaRPr lang="en-US" dirty="0"/>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smtClean="0"/>
            <a:t>Approval Stage</a:t>
          </a:r>
          <a:endParaRPr lang="en-US" dirty="0"/>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smtClean="0"/>
            <a:t>Publication Stage</a:t>
          </a:r>
          <a:endParaRPr lang="en-US" dirty="0"/>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smtClean="0"/>
            <a:t>Maintenance</a:t>
          </a:r>
          <a:endParaRPr lang="en-US" dirty="0"/>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smtClean="0"/>
            <a:t>Preliminary Stage</a:t>
          </a:r>
          <a:endParaRPr lang="en-US" dirty="0"/>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smtClean="0"/>
            <a:t>Preparatory Stage</a:t>
          </a:r>
          <a:endParaRPr lang="en-US" dirty="0"/>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smtClean="0"/>
            <a:t>Proposal Stage</a:t>
          </a:r>
          <a:endParaRPr lang="en-US" dirty="0"/>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Committee Stage</a:t>
          </a:r>
          <a:endParaRPr lang="en-US" dirty="0"/>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smtClean="0"/>
            <a:t>Enquiry Stage</a:t>
          </a:r>
          <a:endParaRPr lang="en-US" dirty="0"/>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smtClean="0"/>
            <a:t>Approval Stage</a:t>
          </a:r>
          <a:endParaRPr lang="en-US" dirty="0"/>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smtClean="0"/>
            <a:t>Publication Stage</a:t>
          </a:r>
          <a:endParaRPr lang="en-US" dirty="0"/>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smtClean="0"/>
            <a:t>Maintenance</a:t>
          </a:r>
          <a:endParaRPr lang="en-US" dirty="0"/>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smtClean="0"/>
            <a:t>Preliminary Stage</a:t>
          </a:r>
          <a:endParaRPr lang="en-US" dirty="0"/>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smtClean="0"/>
            <a:t>Preparatory Stage</a:t>
          </a:r>
          <a:endParaRPr lang="en-US" dirty="0"/>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smtClean="0"/>
            <a:t>Proposal Stage</a:t>
          </a:r>
          <a:endParaRPr lang="en-US" dirty="0"/>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smtClean="0"/>
            <a:t>Committee Stage</a:t>
          </a:r>
          <a:endParaRPr lang="en-US" dirty="0"/>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Enquiry Stage</a:t>
          </a:r>
          <a:endParaRPr lang="en-US" dirty="0"/>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smtClean="0"/>
            <a:t>Approval Stage</a:t>
          </a:r>
          <a:endParaRPr lang="en-US" dirty="0"/>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smtClean="0"/>
            <a:t>Publication Stage</a:t>
          </a:r>
          <a:endParaRPr lang="en-US" dirty="0"/>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smtClean="0"/>
            <a:t>Maintenance</a:t>
          </a:r>
          <a:endParaRPr lang="en-US" dirty="0"/>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smtClean="0"/>
            <a:t>Preliminary Stage</a:t>
          </a:r>
          <a:endParaRPr lang="en-US" dirty="0"/>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smtClean="0"/>
            <a:t>Preparatory Stage</a:t>
          </a:r>
          <a:endParaRPr lang="en-US" dirty="0"/>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smtClean="0"/>
            <a:t>Proposal Stage</a:t>
          </a:r>
          <a:endParaRPr lang="en-US" dirty="0"/>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smtClean="0"/>
            <a:t>Committee Stage</a:t>
          </a:r>
          <a:endParaRPr lang="en-US" dirty="0"/>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smtClean="0"/>
            <a:t>Enquiry Stage</a:t>
          </a:r>
          <a:endParaRPr lang="en-US" dirty="0"/>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Approval Stage</a:t>
          </a:r>
          <a:endParaRPr lang="en-US" dirty="0"/>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smtClean="0"/>
            <a:t>Publication Stage</a:t>
          </a:r>
          <a:endParaRPr lang="en-US" dirty="0"/>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smtClean="0"/>
            <a:t>Maintenance</a:t>
          </a:r>
          <a:endParaRPr lang="en-US" dirty="0"/>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smtClean="0"/>
            <a:t>Preliminary Stage</a:t>
          </a:r>
          <a:endParaRPr lang="en-US" dirty="0"/>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smtClean="0"/>
            <a:t>Preparatory Stage</a:t>
          </a:r>
          <a:endParaRPr lang="en-US" dirty="0"/>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smtClean="0"/>
            <a:t>Proposal Stage</a:t>
          </a:r>
          <a:endParaRPr lang="en-US" dirty="0"/>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smtClean="0"/>
            <a:t>Committee Stage</a:t>
          </a:r>
          <a:endParaRPr lang="en-US" dirty="0"/>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smtClean="0"/>
            <a:t>Enquiry Stage</a:t>
          </a:r>
          <a:endParaRPr lang="en-US" dirty="0"/>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smtClean="0"/>
            <a:t>Approval Stage</a:t>
          </a:r>
          <a:endParaRPr lang="en-US" dirty="0"/>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Publication Stage</a:t>
          </a:r>
          <a:endParaRPr lang="en-US" dirty="0"/>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smtClean="0"/>
            <a:t>Maintenance</a:t>
          </a:r>
          <a:endParaRPr lang="en-US" dirty="0"/>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F2B76-19F2-4530-9D2F-31E23346FA77}">
      <dsp:nvSpPr>
        <dsp:cNvPr id="0" name=""/>
        <dsp:cNvSpPr/>
      </dsp:nvSpPr>
      <dsp:spPr>
        <a:xfrm rot="16200000">
          <a:off x="8813" y="-7013"/>
          <a:ext cx="1752600" cy="1766627"/>
        </a:xfrm>
        <a:prstGeom prst="flowChartManualOperation">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smtClean="0"/>
            <a:t>Current technology and project management</a:t>
          </a:r>
          <a:endParaRPr lang="en-US" sz="1800" kern="1200" dirty="0"/>
        </a:p>
      </dsp:txBody>
      <dsp:txXfrm rot="5400000">
        <a:off x="1800" y="350520"/>
        <a:ext cx="1766627" cy="1051560"/>
      </dsp:txXfrm>
    </dsp:sp>
    <dsp:sp modelId="{D68CF642-D6BC-457F-8636-854805502485}">
      <dsp:nvSpPr>
        <dsp:cNvPr id="0" name=""/>
        <dsp:cNvSpPr/>
      </dsp:nvSpPr>
      <dsp:spPr>
        <a:xfrm rot="16200000">
          <a:off x="1907937" y="-7013"/>
          <a:ext cx="1752600" cy="1766627"/>
        </a:xfrm>
        <a:prstGeom prst="flowChartManualOperation">
          <a:avLst/>
        </a:prstGeom>
        <a:solidFill>
          <a:schemeClr val="accent6">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smtClean="0"/>
            <a:t>Consensus</a:t>
          </a:r>
          <a:endParaRPr lang="en-US" sz="1800" kern="1200" dirty="0"/>
        </a:p>
      </dsp:txBody>
      <dsp:txXfrm rot="5400000">
        <a:off x="1900924" y="350520"/>
        <a:ext cx="1766627" cy="1051560"/>
      </dsp:txXfrm>
    </dsp:sp>
    <dsp:sp modelId="{37DC62D6-BAD2-414F-BA08-7CD8C2F6CB93}">
      <dsp:nvSpPr>
        <dsp:cNvPr id="0" name=""/>
        <dsp:cNvSpPr/>
      </dsp:nvSpPr>
      <dsp:spPr>
        <a:xfrm rot="16200000">
          <a:off x="3807062" y="-7013"/>
          <a:ext cx="1752600" cy="1766627"/>
        </a:xfrm>
        <a:prstGeom prst="flowChartManualOperation">
          <a:avLst/>
        </a:prstGeom>
        <a:solidFill>
          <a:schemeClr val="accent6">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smtClean="0"/>
            <a:t>Discipline</a:t>
          </a:r>
          <a:endParaRPr lang="en-US" sz="1800" kern="1200" dirty="0"/>
        </a:p>
      </dsp:txBody>
      <dsp:txXfrm rot="5400000">
        <a:off x="3800049" y="350520"/>
        <a:ext cx="1766627" cy="1051560"/>
      </dsp:txXfrm>
    </dsp:sp>
    <dsp:sp modelId="{546B78A4-72EC-44C1-A9DE-2CCB3A63FFD6}">
      <dsp:nvSpPr>
        <dsp:cNvPr id="0" name=""/>
        <dsp:cNvSpPr/>
      </dsp:nvSpPr>
      <dsp:spPr>
        <a:xfrm rot="16200000">
          <a:off x="5706186" y="-7013"/>
          <a:ext cx="1752600" cy="1766627"/>
        </a:xfrm>
        <a:prstGeom prst="flowChartManualOperation">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smtClean="0"/>
            <a:t>Cost-effectiveness</a:t>
          </a:r>
          <a:endParaRPr lang="en-US" sz="1800" kern="1200" dirty="0"/>
        </a:p>
      </dsp:txBody>
      <dsp:txXfrm rot="5400000">
        <a:off x="5699173" y="350520"/>
        <a:ext cx="1766627" cy="10515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Preliminary Stage</a:t>
          </a:r>
          <a:endParaRPr lang="en-US" sz="2100" kern="1200" dirty="0"/>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Proposal Stage</a:t>
          </a:r>
          <a:endParaRPr lang="en-US" sz="2100" kern="1200" dirty="0"/>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Preparatory Stage</a:t>
          </a:r>
          <a:endParaRPr lang="en-US" sz="2100" kern="1200" dirty="0"/>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Committee Stage</a:t>
          </a:r>
          <a:endParaRPr lang="en-US" sz="2100" kern="1200" dirty="0"/>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Enquiry Stage</a:t>
          </a:r>
          <a:endParaRPr lang="en-US" sz="2100" kern="1200" dirty="0"/>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Approval Stage</a:t>
          </a:r>
          <a:endParaRPr lang="en-US" sz="2100" kern="1200" dirty="0"/>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Publication Stage</a:t>
          </a:r>
          <a:endParaRPr lang="en-US" sz="2100" kern="1200" dirty="0"/>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2"/>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Maintenance</a:t>
          </a:r>
          <a:endParaRPr lang="en-US" sz="2100" kern="1200" dirty="0"/>
        </a:p>
      </dsp:txBody>
      <dsp:txXfrm>
        <a:off x="6453396" y="1991771"/>
        <a:ext cx="1748445" cy="1049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9C895-BCE3-4A77-8F2F-CF6C5D21EEEF}">
      <dsp:nvSpPr>
        <dsp:cNvPr id="0" name=""/>
        <dsp:cNvSpPr/>
      </dsp:nvSpPr>
      <dsp:spPr>
        <a:xfrm>
          <a:off x="2003903" y="2665"/>
          <a:ext cx="1989770" cy="4325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Stage</a:t>
          </a:r>
          <a:endParaRPr lang="en-US" sz="1600" kern="1200" dirty="0"/>
        </a:p>
      </dsp:txBody>
      <dsp:txXfrm>
        <a:off x="2016573" y="15335"/>
        <a:ext cx="1964430" cy="407256"/>
      </dsp:txXfrm>
    </dsp:sp>
    <dsp:sp modelId="{95C65800-42CD-4C62-8F0C-7A894F8CF3EF}">
      <dsp:nvSpPr>
        <dsp:cNvPr id="0" name=""/>
        <dsp:cNvSpPr/>
      </dsp:nvSpPr>
      <dsp:spPr>
        <a:xfrm rot="5400000">
          <a:off x="2960935" y="473114"/>
          <a:ext cx="75704" cy="75704"/>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F1A82B00-DC2C-4063-B179-32F36146F374}">
      <dsp:nvSpPr>
        <dsp:cNvPr id="0" name=""/>
        <dsp:cNvSpPr/>
      </dsp:nvSpPr>
      <dsp:spPr>
        <a:xfrm>
          <a:off x="2133595" y="586670"/>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Preliminary </a:t>
          </a:r>
          <a:endParaRPr lang="en-US" sz="1300" kern="1200" dirty="0"/>
        </a:p>
      </dsp:txBody>
      <dsp:txXfrm>
        <a:off x="2146265" y="599340"/>
        <a:ext cx="1705045" cy="407256"/>
      </dsp:txXfrm>
    </dsp:sp>
    <dsp:sp modelId="{F10C5801-D910-42AA-BD10-8975A9500FDE}">
      <dsp:nvSpPr>
        <dsp:cNvPr id="0" name=""/>
        <dsp:cNvSpPr/>
      </dsp:nvSpPr>
      <dsp:spPr>
        <a:xfrm rot="5400000">
          <a:off x="2960935" y="105711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318A38-5383-4FFB-B366-80C529A5AF2A}">
      <dsp:nvSpPr>
        <dsp:cNvPr id="0" name=""/>
        <dsp:cNvSpPr/>
      </dsp:nvSpPr>
      <dsp:spPr>
        <a:xfrm>
          <a:off x="2133595" y="1170675"/>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Proposal</a:t>
          </a:r>
          <a:endParaRPr lang="en-US" sz="1300" kern="1200" dirty="0"/>
        </a:p>
      </dsp:txBody>
      <dsp:txXfrm>
        <a:off x="2146265" y="1183345"/>
        <a:ext cx="1705045" cy="407256"/>
      </dsp:txXfrm>
    </dsp:sp>
    <dsp:sp modelId="{EC4FE729-922B-4C37-AE39-3B56F9AFC192}">
      <dsp:nvSpPr>
        <dsp:cNvPr id="0" name=""/>
        <dsp:cNvSpPr/>
      </dsp:nvSpPr>
      <dsp:spPr>
        <a:xfrm rot="5400000">
          <a:off x="2960935" y="164112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D85C40-46C9-4EA1-A2F1-221866C25E24}">
      <dsp:nvSpPr>
        <dsp:cNvPr id="0" name=""/>
        <dsp:cNvSpPr/>
      </dsp:nvSpPr>
      <dsp:spPr>
        <a:xfrm>
          <a:off x="2133595" y="1754680"/>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Preparatory</a:t>
          </a:r>
          <a:endParaRPr lang="en-US" sz="1300" kern="1200" dirty="0"/>
        </a:p>
      </dsp:txBody>
      <dsp:txXfrm>
        <a:off x="2146265" y="1767350"/>
        <a:ext cx="1705045" cy="407256"/>
      </dsp:txXfrm>
    </dsp:sp>
    <dsp:sp modelId="{D2B9DCB3-7564-4738-B131-EA1DB12A486A}">
      <dsp:nvSpPr>
        <dsp:cNvPr id="0" name=""/>
        <dsp:cNvSpPr/>
      </dsp:nvSpPr>
      <dsp:spPr>
        <a:xfrm rot="5400000">
          <a:off x="2960935" y="222512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A6D959-9831-453E-BC99-F652846A009D}">
      <dsp:nvSpPr>
        <dsp:cNvPr id="0" name=""/>
        <dsp:cNvSpPr/>
      </dsp:nvSpPr>
      <dsp:spPr>
        <a:xfrm>
          <a:off x="2133595" y="2338685"/>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Committee</a:t>
          </a:r>
          <a:endParaRPr lang="en-US" sz="1300" kern="1200" dirty="0"/>
        </a:p>
      </dsp:txBody>
      <dsp:txXfrm>
        <a:off x="2146265" y="2351355"/>
        <a:ext cx="1705045" cy="407256"/>
      </dsp:txXfrm>
    </dsp:sp>
    <dsp:sp modelId="{B6C81DB4-E3D0-4277-A074-4B2485EAB87A}">
      <dsp:nvSpPr>
        <dsp:cNvPr id="0" name=""/>
        <dsp:cNvSpPr/>
      </dsp:nvSpPr>
      <dsp:spPr>
        <a:xfrm rot="5400000">
          <a:off x="2960935" y="280913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170ACA-00E3-41FA-A0F0-F1F04D7EA437}">
      <dsp:nvSpPr>
        <dsp:cNvPr id="0" name=""/>
        <dsp:cNvSpPr/>
      </dsp:nvSpPr>
      <dsp:spPr>
        <a:xfrm>
          <a:off x="2133595" y="2922690"/>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Enquiry </a:t>
          </a:r>
          <a:endParaRPr lang="en-US" sz="1300" kern="1200" dirty="0"/>
        </a:p>
      </dsp:txBody>
      <dsp:txXfrm>
        <a:off x="2146265" y="2935360"/>
        <a:ext cx="1705045" cy="407256"/>
      </dsp:txXfrm>
    </dsp:sp>
    <dsp:sp modelId="{B85C0B25-ADBD-4791-AD18-74F659E43F1A}">
      <dsp:nvSpPr>
        <dsp:cNvPr id="0" name=""/>
        <dsp:cNvSpPr/>
      </dsp:nvSpPr>
      <dsp:spPr>
        <a:xfrm rot="5400000">
          <a:off x="2960935" y="339313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542D2C-CABF-461E-A6DC-2F4EC789F6DB}">
      <dsp:nvSpPr>
        <dsp:cNvPr id="0" name=""/>
        <dsp:cNvSpPr/>
      </dsp:nvSpPr>
      <dsp:spPr>
        <a:xfrm>
          <a:off x="2133595" y="3506695"/>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Approval</a:t>
          </a:r>
          <a:endParaRPr lang="en-US" sz="1300" kern="1200" dirty="0"/>
        </a:p>
      </dsp:txBody>
      <dsp:txXfrm>
        <a:off x="2146265" y="3519365"/>
        <a:ext cx="1705045" cy="407256"/>
      </dsp:txXfrm>
    </dsp:sp>
    <dsp:sp modelId="{FA8206F6-2CF9-4309-ABE3-F1A90D3939DC}">
      <dsp:nvSpPr>
        <dsp:cNvPr id="0" name=""/>
        <dsp:cNvSpPr/>
      </dsp:nvSpPr>
      <dsp:spPr>
        <a:xfrm rot="5400000">
          <a:off x="2960935" y="397714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B553E2-D76D-49D0-A3C0-E1AAD6FF3061}">
      <dsp:nvSpPr>
        <dsp:cNvPr id="0" name=""/>
        <dsp:cNvSpPr/>
      </dsp:nvSpPr>
      <dsp:spPr>
        <a:xfrm>
          <a:off x="2133595" y="4090700"/>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Publication</a:t>
          </a:r>
          <a:endParaRPr lang="en-US" sz="1300" kern="1200" dirty="0"/>
        </a:p>
      </dsp:txBody>
      <dsp:txXfrm>
        <a:off x="2146265" y="4103370"/>
        <a:ext cx="1705045" cy="407256"/>
      </dsp:txXfrm>
    </dsp:sp>
    <dsp:sp modelId="{734F6B0F-D9C9-4697-95FB-CDBE877A9AAC}">
      <dsp:nvSpPr>
        <dsp:cNvPr id="0" name=""/>
        <dsp:cNvSpPr/>
      </dsp:nvSpPr>
      <dsp:spPr>
        <a:xfrm>
          <a:off x="4235926" y="2665"/>
          <a:ext cx="1989770" cy="4325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Associated Documents</a:t>
          </a:r>
          <a:endParaRPr lang="en-US" sz="1600" kern="1200" dirty="0"/>
        </a:p>
      </dsp:txBody>
      <dsp:txXfrm>
        <a:off x="4248596" y="15335"/>
        <a:ext cx="1964430" cy="407256"/>
      </dsp:txXfrm>
    </dsp:sp>
    <dsp:sp modelId="{39A0791C-6485-41F7-BED8-7C93C6F36E32}">
      <dsp:nvSpPr>
        <dsp:cNvPr id="0" name=""/>
        <dsp:cNvSpPr/>
      </dsp:nvSpPr>
      <dsp:spPr>
        <a:xfrm rot="5400000">
          <a:off x="5192959" y="473114"/>
          <a:ext cx="75704" cy="75704"/>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35945DE0-7671-4344-BFAA-6CBC2EC3276B}">
      <dsp:nvSpPr>
        <dsp:cNvPr id="0" name=""/>
        <dsp:cNvSpPr/>
      </dsp:nvSpPr>
      <dsp:spPr>
        <a:xfrm>
          <a:off x="4365619" y="586670"/>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Preliminary Work Item (PWI)</a:t>
          </a:r>
          <a:endParaRPr lang="en-US" sz="1300" kern="1200" dirty="0"/>
        </a:p>
      </dsp:txBody>
      <dsp:txXfrm>
        <a:off x="4378289" y="599340"/>
        <a:ext cx="1705045" cy="407256"/>
      </dsp:txXfrm>
    </dsp:sp>
    <dsp:sp modelId="{F8BB6ED1-BA6B-4476-85E9-45E0B4559880}">
      <dsp:nvSpPr>
        <dsp:cNvPr id="0" name=""/>
        <dsp:cNvSpPr/>
      </dsp:nvSpPr>
      <dsp:spPr>
        <a:xfrm rot="5400000">
          <a:off x="5192959" y="105711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DA263E-781C-45C9-B3FE-3C826289BF53}">
      <dsp:nvSpPr>
        <dsp:cNvPr id="0" name=""/>
        <dsp:cNvSpPr/>
      </dsp:nvSpPr>
      <dsp:spPr>
        <a:xfrm>
          <a:off x="4365619" y="1170675"/>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New Work Item (NP)</a:t>
          </a:r>
          <a:endParaRPr lang="en-US" sz="1300" kern="1200" dirty="0"/>
        </a:p>
      </dsp:txBody>
      <dsp:txXfrm>
        <a:off x="4378289" y="1183345"/>
        <a:ext cx="1705045" cy="407256"/>
      </dsp:txXfrm>
    </dsp:sp>
    <dsp:sp modelId="{4C6281F8-C43A-4576-9EAA-808A72D2C2DD}">
      <dsp:nvSpPr>
        <dsp:cNvPr id="0" name=""/>
        <dsp:cNvSpPr/>
      </dsp:nvSpPr>
      <dsp:spPr>
        <a:xfrm rot="5400000">
          <a:off x="5192959" y="164112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BB0143-4FD8-4040-8677-AEAA1703DB6F}">
      <dsp:nvSpPr>
        <dsp:cNvPr id="0" name=""/>
        <dsp:cNvSpPr/>
      </dsp:nvSpPr>
      <dsp:spPr>
        <a:xfrm>
          <a:off x="4365619" y="1754680"/>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Working Draft (WD)</a:t>
          </a:r>
          <a:endParaRPr lang="en-US" sz="1300" kern="1200" dirty="0"/>
        </a:p>
      </dsp:txBody>
      <dsp:txXfrm>
        <a:off x="4378289" y="1767350"/>
        <a:ext cx="1705045" cy="407256"/>
      </dsp:txXfrm>
    </dsp:sp>
    <dsp:sp modelId="{A1DE1C7E-4288-483B-AC4C-FE83391ED88D}">
      <dsp:nvSpPr>
        <dsp:cNvPr id="0" name=""/>
        <dsp:cNvSpPr/>
      </dsp:nvSpPr>
      <dsp:spPr>
        <a:xfrm rot="5400000">
          <a:off x="5192959" y="222512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F27B99-6CD3-4547-9BB5-EAE5C4665B93}">
      <dsp:nvSpPr>
        <dsp:cNvPr id="0" name=""/>
        <dsp:cNvSpPr/>
      </dsp:nvSpPr>
      <dsp:spPr>
        <a:xfrm>
          <a:off x="4365619" y="2338685"/>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Committee Draft (CD)</a:t>
          </a:r>
          <a:endParaRPr lang="en-US" sz="1300" kern="1200" dirty="0"/>
        </a:p>
      </dsp:txBody>
      <dsp:txXfrm>
        <a:off x="4378289" y="2351355"/>
        <a:ext cx="1705045" cy="407256"/>
      </dsp:txXfrm>
    </dsp:sp>
    <dsp:sp modelId="{2389B852-1C91-4A54-8359-4A4819AC0308}">
      <dsp:nvSpPr>
        <dsp:cNvPr id="0" name=""/>
        <dsp:cNvSpPr/>
      </dsp:nvSpPr>
      <dsp:spPr>
        <a:xfrm rot="5400000">
          <a:off x="5192959" y="280913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5D5039-E872-4294-83B6-29E641FDD8F2}">
      <dsp:nvSpPr>
        <dsp:cNvPr id="0" name=""/>
        <dsp:cNvSpPr/>
      </dsp:nvSpPr>
      <dsp:spPr>
        <a:xfrm>
          <a:off x="4365619" y="2922690"/>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Committee Draft for Vote (CDV)</a:t>
          </a:r>
          <a:endParaRPr lang="en-US" sz="1300" kern="1200" dirty="0"/>
        </a:p>
      </dsp:txBody>
      <dsp:txXfrm>
        <a:off x="4378289" y="2935360"/>
        <a:ext cx="1705045" cy="407256"/>
      </dsp:txXfrm>
    </dsp:sp>
    <dsp:sp modelId="{2089B9D7-AEA3-411A-8614-AA272BE35A63}">
      <dsp:nvSpPr>
        <dsp:cNvPr id="0" name=""/>
        <dsp:cNvSpPr/>
      </dsp:nvSpPr>
      <dsp:spPr>
        <a:xfrm rot="5400000">
          <a:off x="5192959" y="339313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0D2CF3-95FD-427A-B564-A004960E06FD}">
      <dsp:nvSpPr>
        <dsp:cNvPr id="0" name=""/>
        <dsp:cNvSpPr/>
      </dsp:nvSpPr>
      <dsp:spPr>
        <a:xfrm>
          <a:off x="4365619" y="3506695"/>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Final Draft International Standard (FDIS)</a:t>
          </a:r>
          <a:endParaRPr lang="en-US" sz="1300" kern="1200" dirty="0"/>
        </a:p>
      </dsp:txBody>
      <dsp:txXfrm>
        <a:off x="4378289" y="3519365"/>
        <a:ext cx="1705045" cy="407256"/>
      </dsp:txXfrm>
    </dsp:sp>
    <dsp:sp modelId="{02487403-2CE8-484A-8703-1AAED69BA4AF}">
      <dsp:nvSpPr>
        <dsp:cNvPr id="0" name=""/>
        <dsp:cNvSpPr/>
      </dsp:nvSpPr>
      <dsp:spPr>
        <a:xfrm rot="5400000">
          <a:off x="5192959" y="397714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652E46-4303-4F99-9AC6-E441D38BC8E7}">
      <dsp:nvSpPr>
        <dsp:cNvPr id="0" name=""/>
        <dsp:cNvSpPr/>
      </dsp:nvSpPr>
      <dsp:spPr>
        <a:xfrm>
          <a:off x="4365619" y="4090700"/>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International Standard (IS)</a:t>
          </a:r>
          <a:endParaRPr lang="en-US" sz="1300" kern="1200" dirty="0"/>
        </a:p>
      </dsp:txBody>
      <dsp:txXfrm>
        <a:off x="4378289" y="4103370"/>
        <a:ext cx="1705045" cy="407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2">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Preliminary Stage</a:t>
          </a:r>
          <a:endParaRPr lang="en-US" sz="2100" kern="1200" dirty="0"/>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Proposal Stage</a:t>
          </a:r>
          <a:endParaRPr lang="en-US" sz="2100" kern="1200" dirty="0"/>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Preparatory Stage</a:t>
          </a:r>
          <a:endParaRPr lang="en-US" sz="2100" kern="1200" dirty="0"/>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Committee Stage</a:t>
          </a:r>
          <a:endParaRPr lang="en-US" sz="2100" kern="1200" dirty="0"/>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Enquiry Stage</a:t>
          </a:r>
          <a:endParaRPr lang="en-US" sz="2100" kern="1200" dirty="0"/>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Approval Stage</a:t>
          </a:r>
          <a:endParaRPr lang="en-US" sz="2100" kern="1200" dirty="0"/>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Publication Stage</a:t>
          </a:r>
          <a:endParaRPr lang="en-US" sz="2100" kern="1200" dirty="0"/>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Maintenance</a:t>
          </a:r>
          <a:endParaRPr lang="en-US" sz="2100" kern="1200" dirty="0"/>
        </a:p>
      </dsp:txBody>
      <dsp:txXfrm>
        <a:off x="6453396" y="1991771"/>
        <a:ext cx="1748445" cy="1049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Preliminary Stage</a:t>
          </a:r>
          <a:endParaRPr lang="en-US" sz="2100" kern="1200" dirty="0"/>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Proposal Stage</a:t>
          </a:r>
          <a:endParaRPr lang="en-US" sz="2100" kern="1200" dirty="0"/>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Preparatory Stage</a:t>
          </a:r>
          <a:endParaRPr lang="en-US" sz="2100" kern="1200" dirty="0"/>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Committee Stage</a:t>
          </a:r>
          <a:endParaRPr lang="en-US" sz="2100" kern="1200" dirty="0"/>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Enquiry Stage</a:t>
          </a:r>
          <a:endParaRPr lang="en-US" sz="2100" kern="1200" dirty="0"/>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Approval Stage</a:t>
          </a:r>
          <a:endParaRPr lang="en-US" sz="2100" kern="1200" dirty="0"/>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Publication Stage</a:t>
          </a:r>
          <a:endParaRPr lang="en-US" sz="2100" kern="1200" dirty="0"/>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Maintenance</a:t>
          </a:r>
          <a:endParaRPr lang="en-US" sz="2100" kern="1200" dirty="0"/>
        </a:p>
      </dsp:txBody>
      <dsp:txXfrm>
        <a:off x="6453396" y="1991771"/>
        <a:ext cx="1748445" cy="10490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Preliminary Stage</a:t>
          </a:r>
          <a:endParaRPr lang="en-US" sz="2100" kern="1200" dirty="0"/>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Proposal Stage</a:t>
          </a:r>
          <a:endParaRPr lang="en-US" sz="2100" kern="1200" dirty="0"/>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2"/>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Preparatory Stage</a:t>
          </a:r>
          <a:endParaRPr lang="en-US" sz="2100" kern="1200" dirty="0"/>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Committee Stage</a:t>
          </a:r>
          <a:endParaRPr lang="en-US" sz="2100" kern="1200" dirty="0"/>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Enquiry Stage</a:t>
          </a:r>
          <a:endParaRPr lang="en-US" sz="2100" kern="1200" dirty="0"/>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Approval Stage</a:t>
          </a:r>
          <a:endParaRPr lang="en-US" sz="2100" kern="1200" dirty="0"/>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Publication Stage</a:t>
          </a:r>
          <a:endParaRPr lang="en-US" sz="2100" kern="1200" dirty="0"/>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Maintenance</a:t>
          </a:r>
          <a:endParaRPr lang="en-US" sz="2100" kern="1200" dirty="0"/>
        </a:p>
      </dsp:txBody>
      <dsp:txXfrm>
        <a:off x="6453396" y="1991771"/>
        <a:ext cx="1748445" cy="10490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Preliminary Stage</a:t>
          </a:r>
          <a:endParaRPr lang="en-US" sz="2100" kern="1200" dirty="0"/>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Proposal Stage</a:t>
          </a:r>
          <a:endParaRPr lang="en-US" sz="2100" kern="1200" dirty="0"/>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Preparatory Stage</a:t>
          </a:r>
          <a:endParaRPr lang="en-US" sz="2100" kern="1200" dirty="0"/>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2"/>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Committee Stage</a:t>
          </a:r>
          <a:endParaRPr lang="en-US" sz="2100" kern="1200" dirty="0"/>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Enquiry Stage</a:t>
          </a:r>
          <a:endParaRPr lang="en-US" sz="2100" kern="1200" dirty="0"/>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Approval Stage</a:t>
          </a:r>
          <a:endParaRPr lang="en-US" sz="2100" kern="1200" dirty="0"/>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Publication Stage</a:t>
          </a:r>
          <a:endParaRPr lang="en-US" sz="2100" kern="1200" dirty="0"/>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Maintenance</a:t>
          </a:r>
          <a:endParaRPr lang="en-US" sz="2100" kern="1200" dirty="0"/>
        </a:p>
      </dsp:txBody>
      <dsp:txXfrm>
        <a:off x="6453396" y="1991771"/>
        <a:ext cx="1748445" cy="10490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Preliminary Stage</a:t>
          </a:r>
          <a:endParaRPr lang="en-US" sz="2100" kern="1200" dirty="0"/>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Proposal Stage</a:t>
          </a:r>
          <a:endParaRPr lang="en-US" sz="2100" kern="1200" dirty="0"/>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Preparatory Stage</a:t>
          </a:r>
          <a:endParaRPr lang="en-US" sz="2100" kern="1200" dirty="0"/>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Committee Stage</a:t>
          </a:r>
          <a:endParaRPr lang="en-US" sz="2100" kern="1200" dirty="0"/>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2"/>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Enquiry Stage</a:t>
          </a:r>
          <a:endParaRPr lang="en-US" sz="2100" kern="1200" dirty="0"/>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Approval Stage</a:t>
          </a:r>
          <a:endParaRPr lang="en-US" sz="2100" kern="1200" dirty="0"/>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Publication Stage</a:t>
          </a:r>
          <a:endParaRPr lang="en-US" sz="2100" kern="1200" dirty="0"/>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Maintenance</a:t>
          </a:r>
          <a:endParaRPr lang="en-US" sz="2100" kern="1200" dirty="0"/>
        </a:p>
      </dsp:txBody>
      <dsp:txXfrm>
        <a:off x="6453396" y="1991771"/>
        <a:ext cx="1748445" cy="10490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Preliminary Stage</a:t>
          </a:r>
          <a:endParaRPr lang="en-US" sz="2100" kern="1200" dirty="0"/>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Proposal Stage</a:t>
          </a:r>
          <a:endParaRPr lang="en-US" sz="2100" kern="1200" dirty="0"/>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Preparatory Stage</a:t>
          </a:r>
          <a:endParaRPr lang="en-US" sz="2100" kern="1200" dirty="0"/>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Committee Stage</a:t>
          </a:r>
          <a:endParaRPr lang="en-US" sz="2100" kern="1200" dirty="0"/>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Enquiry Stage</a:t>
          </a:r>
          <a:endParaRPr lang="en-US" sz="2100" kern="1200" dirty="0"/>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2"/>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Approval Stage</a:t>
          </a:r>
          <a:endParaRPr lang="en-US" sz="2100" kern="1200" dirty="0"/>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Publication Stage</a:t>
          </a:r>
          <a:endParaRPr lang="en-US" sz="2100" kern="1200" dirty="0"/>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Maintenance</a:t>
          </a:r>
          <a:endParaRPr lang="en-US" sz="2100" kern="1200" dirty="0"/>
        </a:p>
      </dsp:txBody>
      <dsp:txXfrm>
        <a:off x="6453396" y="1991771"/>
        <a:ext cx="1748445" cy="10490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Preliminary Stage</a:t>
          </a:r>
          <a:endParaRPr lang="en-US" sz="2100" kern="1200" dirty="0"/>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Proposal Stage</a:t>
          </a:r>
          <a:endParaRPr lang="en-US" sz="2100" kern="1200" dirty="0"/>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Preparatory Stage</a:t>
          </a:r>
          <a:endParaRPr lang="en-US" sz="2100" kern="1200" dirty="0"/>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Committee Stage</a:t>
          </a:r>
          <a:endParaRPr lang="en-US" sz="2100" kern="1200" dirty="0"/>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Enquiry Stage</a:t>
          </a:r>
          <a:endParaRPr lang="en-US" sz="2100" kern="1200" dirty="0"/>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Approval Stage</a:t>
          </a:r>
          <a:endParaRPr lang="en-US" sz="2100" kern="1200" dirty="0"/>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2"/>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Publication Stage</a:t>
          </a:r>
          <a:endParaRPr lang="en-US" sz="2100" kern="1200" dirty="0"/>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Maintenance</a:t>
          </a:r>
          <a:endParaRPr lang="en-US" sz="2100" kern="1200" dirty="0"/>
        </a:p>
      </dsp:txBody>
      <dsp:txXfrm>
        <a:off x="6453396" y="1991771"/>
        <a:ext cx="1748445" cy="104906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20483" name="Rectangle 3"/>
          <p:cNvSpPr>
            <a:spLocks noGrp="1" noChangeArrowheads="1"/>
          </p:cNvSpPr>
          <p:nvPr>
            <p:ph type="dt"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00088" y="4403725"/>
            <a:ext cx="55975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20487" name="Rectangle 7"/>
          <p:cNvSpPr>
            <a:spLocks noGrp="1" noChangeArrowheads="1"/>
          </p:cNvSpPr>
          <p:nvPr>
            <p:ph type="sldNum" sz="quarter" idx="5"/>
          </p:nvPr>
        </p:nvSpPr>
        <p:spPr bwMode="auto">
          <a:xfrm>
            <a:off x="3963988"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7609B1-324B-4E02-B9D5-DA083F061E2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endParaRPr lang="en-US" altLang="en-US" b="1" dirty="0"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a:t>
            </a:fld>
            <a:endParaRPr lang="en-US" altLang="en-US" dirty="0"/>
          </a:p>
        </p:txBody>
      </p:sp>
    </p:spTree>
    <p:extLst>
      <p:ext uri="{BB962C8B-B14F-4D97-AF65-F5344CB8AC3E}">
        <p14:creationId xmlns:p14="http://schemas.microsoft.com/office/powerpoint/2010/main" val="113924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t="41312" b="20557"/>
          <a:stretch>
            <a:fillRect/>
          </a:stretch>
        </p:blipFill>
        <p:spPr bwMode="auto">
          <a:xfrm>
            <a:off x="-4763" y="4243388"/>
            <a:ext cx="9144001"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101975"/>
            <a:ext cx="7772400" cy="1165225"/>
          </a:xfrm>
        </p:spPr>
        <p:txBody>
          <a:bodyPr/>
          <a:lstStyle>
            <a:lvl1pPr algn="ct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419600"/>
            <a:ext cx="6400800" cy="914400"/>
          </a:xfrm>
        </p:spPr>
        <p:txBody>
          <a:bodyPr/>
          <a:lstStyle>
            <a:lvl1pPr marL="0" indent="0" algn="ctr">
              <a:buFont typeface="Wingdings" pitchFamily="2" charset="2"/>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83113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altLang="en-US" dirty="0"/>
              <a:t>Slide </a:t>
            </a:r>
            <a:fld id="{939B73D0-53FA-45CC-9C2F-7104ED4081A6}" type="slidenum">
              <a:rPr lang="en-US" altLang="en-US"/>
              <a:pPr/>
              <a:t>‹#›</a:t>
            </a:fld>
            <a:endParaRPr lang="en-US" altLang="en-US" dirty="0"/>
          </a:p>
        </p:txBody>
      </p:sp>
    </p:spTree>
    <p:extLst>
      <p:ext uri="{BB962C8B-B14F-4D97-AF65-F5344CB8AC3E}">
        <p14:creationId xmlns:p14="http://schemas.microsoft.com/office/powerpoint/2010/main" val="30717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altLang="en-US" dirty="0"/>
              <a:t>Slide </a:t>
            </a:r>
            <a:fld id="{7E369600-9ECB-4E2F-AB5B-10CCCB5DB72A}" type="slidenum">
              <a:rPr lang="en-US" altLang="en-US"/>
              <a:pPr/>
              <a:t>‹#›</a:t>
            </a:fld>
            <a:endParaRPr lang="en-US" altLang="en-US" dirty="0"/>
          </a:p>
        </p:txBody>
      </p:sp>
    </p:spTree>
    <p:extLst>
      <p:ext uri="{BB962C8B-B14F-4D97-AF65-F5344CB8AC3E}">
        <p14:creationId xmlns:p14="http://schemas.microsoft.com/office/powerpoint/2010/main" val="281902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ltLang="en-US" dirty="0"/>
              <a:t>Slide </a:t>
            </a:r>
            <a:fld id="{55C2C100-EE3D-4A26-A3D4-924F5F9E3EE6}" type="slidenum">
              <a:rPr lang="en-US" altLang="en-US"/>
              <a:pPr/>
              <a:t>‹#›</a:t>
            </a:fld>
            <a:endParaRPr lang="en-US" altLang="en-US" dirty="0"/>
          </a:p>
        </p:txBody>
      </p:sp>
    </p:spTree>
    <p:extLst>
      <p:ext uri="{BB962C8B-B14F-4D97-AF65-F5344CB8AC3E}">
        <p14:creationId xmlns:p14="http://schemas.microsoft.com/office/powerpoint/2010/main" val="2869737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C037B8B5-A964-4348-954E-DAF008A9DF6C}" type="slidenum">
              <a:rPr lang="en-US" altLang="en-US"/>
              <a:pPr/>
              <a:t>‹#›</a:t>
            </a:fld>
            <a:endParaRPr lang="en-US" altLang="en-US" dirty="0"/>
          </a:p>
        </p:txBody>
      </p:sp>
    </p:spTree>
    <p:extLst>
      <p:ext uri="{BB962C8B-B14F-4D97-AF65-F5344CB8AC3E}">
        <p14:creationId xmlns:p14="http://schemas.microsoft.com/office/powerpoint/2010/main" val="1414251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867F23D4-BC36-45B3-AFCA-B5D33716EDEF}" type="slidenum">
              <a:rPr lang="en-US" altLang="en-US"/>
              <a:pPr/>
              <a:t>‹#›</a:t>
            </a:fld>
            <a:endParaRPr lang="en-US" altLang="en-US" dirty="0"/>
          </a:p>
        </p:txBody>
      </p:sp>
    </p:spTree>
    <p:extLst>
      <p:ext uri="{BB962C8B-B14F-4D97-AF65-F5344CB8AC3E}">
        <p14:creationId xmlns:p14="http://schemas.microsoft.com/office/powerpoint/2010/main" val="1592991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altLang="en-US" dirty="0"/>
              <a:t>Slide </a:t>
            </a:r>
            <a:fld id="{DB2AB745-F3DA-4C72-B497-0E5BA49A99CA}" type="slidenum">
              <a:rPr lang="en-US" altLang="en-US"/>
              <a:pPr/>
              <a:t>‹#›</a:t>
            </a:fld>
            <a:endParaRPr lang="en-US" altLang="en-US" dirty="0"/>
          </a:p>
        </p:txBody>
      </p:sp>
    </p:spTree>
    <p:extLst>
      <p:ext uri="{BB962C8B-B14F-4D97-AF65-F5344CB8AC3E}">
        <p14:creationId xmlns:p14="http://schemas.microsoft.com/office/powerpoint/2010/main" val="1106828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altLang="en-US" dirty="0"/>
              <a:t>Slide </a:t>
            </a:r>
            <a:fld id="{2B83BFEF-0342-435C-87BF-0EDB8455A402}" type="slidenum">
              <a:rPr lang="en-US" altLang="en-US"/>
              <a:pPr/>
              <a:t>‹#›</a:t>
            </a:fld>
            <a:endParaRPr lang="en-US" altLang="en-US" dirty="0"/>
          </a:p>
        </p:txBody>
      </p:sp>
    </p:spTree>
    <p:extLst>
      <p:ext uri="{BB962C8B-B14F-4D97-AF65-F5344CB8AC3E}">
        <p14:creationId xmlns:p14="http://schemas.microsoft.com/office/powerpoint/2010/main" val="830676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ltLang="en-US" dirty="0"/>
              <a:t>Slide </a:t>
            </a:r>
            <a:fld id="{36D27DF0-2BC5-44D0-B9EE-E5B2B4D5C73D}" type="slidenum">
              <a:rPr lang="en-US" altLang="en-US"/>
              <a:pPr/>
              <a:t>‹#›</a:t>
            </a:fld>
            <a:endParaRPr lang="en-US" altLang="en-US" dirty="0"/>
          </a:p>
        </p:txBody>
      </p:sp>
    </p:spTree>
    <p:extLst>
      <p:ext uri="{BB962C8B-B14F-4D97-AF65-F5344CB8AC3E}">
        <p14:creationId xmlns:p14="http://schemas.microsoft.com/office/powerpoint/2010/main" val="1618661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63212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t="41312" b="20557"/>
          <a:stretch>
            <a:fillRect/>
          </a:stretch>
        </p:blipFill>
        <p:spPr bwMode="auto">
          <a:xfrm>
            <a:off x="-4763" y="4243388"/>
            <a:ext cx="9144001"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101975"/>
            <a:ext cx="7772400" cy="1165225"/>
          </a:xfrm>
        </p:spPr>
        <p:txBody>
          <a:bodyPr/>
          <a:lstStyle>
            <a:lvl1pPr algn="ct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419600"/>
            <a:ext cx="6400800" cy="914400"/>
          </a:xfrm>
        </p:spPr>
        <p:txBody>
          <a:bodyPr/>
          <a:lstStyle>
            <a:lvl1pPr marL="0" indent="0" algn="ctr">
              <a:buFont typeface="Wingdings" pitchFamily="2" charset="2"/>
              <a:buNone/>
              <a:defRPr sz="2400">
                <a:solidFill>
                  <a:schemeClr val="bg1"/>
                </a:solidFill>
              </a:defRPr>
            </a:lvl1pPr>
          </a:lstStyle>
          <a:p>
            <a:pPr lvl="0"/>
            <a:r>
              <a:rPr lang="en-US" noProof="0" smtClean="0"/>
              <a:t>Click to edit Master subtitle style</a:t>
            </a:r>
          </a:p>
        </p:txBody>
      </p:sp>
      <p:pic>
        <p:nvPicPr>
          <p:cNvPr id="6"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486400"/>
            <a:ext cx="1519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27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C2A710CE-9C1B-4E6A-A0A3-76DC80912C12}" type="slidenum">
              <a:rPr lang="en-US" altLang="en-US"/>
              <a:pPr/>
              <a:t>‹#›</a:t>
            </a:fld>
            <a:endParaRPr lang="en-US" altLang="en-US" dirty="0"/>
          </a:p>
        </p:txBody>
      </p:sp>
    </p:spTree>
    <p:extLst>
      <p:ext uri="{BB962C8B-B14F-4D97-AF65-F5344CB8AC3E}">
        <p14:creationId xmlns:p14="http://schemas.microsoft.com/office/powerpoint/2010/main" val="548014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C2A710CE-9C1B-4E6A-A0A3-76DC80912C12}" type="slidenum">
              <a:rPr lang="en-US" altLang="en-US"/>
              <a:pPr/>
              <a:t>‹#›</a:t>
            </a:fld>
            <a:endParaRPr lang="en-US" altLang="en-US" dirty="0"/>
          </a:p>
        </p:txBody>
      </p:sp>
    </p:spTree>
    <p:extLst>
      <p:ext uri="{BB962C8B-B14F-4D97-AF65-F5344CB8AC3E}">
        <p14:creationId xmlns:p14="http://schemas.microsoft.com/office/powerpoint/2010/main" val="636336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FCE98DC1-8134-467A-B29F-766FF6743771}" type="slidenum">
              <a:rPr lang="en-US" altLang="en-US"/>
              <a:pPr/>
              <a:t>‹#›</a:t>
            </a:fld>
            <a:endParaRPr lang="en-US" altLang="en-US" dirty="0"/>
          </a:p>
        </p:txBody>
      </p:sp>
    </p:spTree>
    <p:extLst>
      <p:ext uri="{BB962C8B-B14F-4D97-AF65-F5344CB8AC3E}">
        <p14:creationId xmlns:p14="http://schemas.microsoft.com/office/powerpoint/2010/main" val="83734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r>
              <a:rPr lang="en-US" altLang="en-US" dirty="0"/>
              <a:t>Slide </a:t>
            </a:r>
            <a:fld id="{3B21B1C2-96D2-4C74-AA7C-4675BBD6F056}" type="slidenum">
              <a:rPr lang="en-US" altLang="en-US"/>
              <a:pPr/>
              <a:t>‹#›</a:t>
            </a:fld>
            <a:endParaRPr lang="en-US" altLang="en-US" dirty="0"/>
          </a:p>
        </p:txBody>
      </p:sp>
    </p:spTree>
    <p:extLst>
      <p:ext uri="{BB962C8B-B14F-4D97-AF65-F5344CB8AC3E}">
        <p14:creationId xmlns:p14="http://schemas.microsoft.com/office/powerpoint/2010/main" val="230489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r>
              <a:rPr lang="en-US" altLang="en-US" dirty="0"/>
              <a:t>Slide </a:t>
            </a:r>
            <a:fld id="{B5CE416C-FC73-40AA-8538-F296CBF5906A}" type="slidenum">
              <a:rPr lang="en-US" altLang="en-US"/>
              <a:pPr/>
              <a:t>‹#›</a:t>
            </a:fld>
            <a:endParaRPr lang="en-US" altLang="en-US" dirty="0"/>
          </a:p>
        </p:txBody>
      </p:sp>
    </p:spTree>
    <p:extLst>
      <p:ext uri="{BB962C8B-B14F-4D97-AF65-F5344CB8AC3E}">
        <p14:creationId xmlns:p14="http://schemas.microsoft.com/office/powerpoint/2010/main" val="2592482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r>
              <a:rPr lang="en-US" altLang="en-US" dirty="0"/>
              <a:t>Slide </a:t>
            </a:r>
            <a:fld id="{9AEAB792-7FB8-42DB-B787-78A35FA9E6A4}" type="slidenum">
              <a:rPr lang="en-US" altLang="en-US"/>
              <a:pPr/>
              <a:t>‹#›</a:t>
            </a:fld>
            <a:endParaRPr lang="en-US" altLang="en-US" dirty="0"/>
          </a:p>
        </p:txBody>
      </p:sp>
    </p:spTree>
    <p:extLst>
      <p:ext uri="{BB962C8B-B14F-4D97-AF65-F5344CB8AC3E}">
        <p14:creationId xmlns:p14="http://schemas.microsoft.com/office/powerpoint/2010/main" val="2494046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r>
              <a:rPr lang="en-US" altLang="en-US" dirty="0"/>
              <a:t>Slide </a:t>
            </a:r>
            <a:fld id="{49053D73-DE88-441D-9C4E-F5EC8EBC8D66}" type="slidenum">
              <a:rPr lang="en-US" altLang="en-US"/>
              <a:pPr/>
              <a:t>‹#›</a:t>
            </a:fld>
            <a:endParaRPr lang="en-US" altLang="en-US" dirty="0"/>
          </a:p>
        </p:txBody>
      </p:sp>
    </p:spTree>
    <p:extLst>
      <p:ext uri="{BB962C8B-B14F-4D97-AF65-F5344CB8AC3E}">
        <p14:creationId xmlns:p14="http://schemas.microsoft.com/office/powerpoint/2010/main" val="175828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FCE98DC1-8134-467A-B29F-766FF6743771}" type="slidenum">
              <a:rPr lang="en-US" altLang="en-US"/>
              <a:pPr/>
              <a:t>‹#›</a:t>
            </a:fld>
            <a:endParaRPr lang="en-US" altLang="en-US" dirty="0"/>
          </a:p>
        </p:txBody>
      </p:sp>
    </p:spTree>
    <p:extLst>
      <p:ext uri="{BB962C8B-B14F-4D97-AF65-F5344CB8AC3E}">
        <p14:creationId xmlns:p14="http://schemas.microsoft.com/office/powerpoint/2010/main" val="37813268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r>
              <a:rPr lang="en-US" altLang="en-US" dirty="0"/>
              <a:t>Slide </a:t>
            </a:r>
            <a:fld id="{3B21B1C2-96D2-4C74-AA7C-4675BBD6F056}" type="slidenum">
              <a:rPr lang="en-US" altLang="en-US"/>
              <a:pPr/>
              <a:t>‹#›</a:t>
            </a:fld>
            <a:endParaRPr lang="en-US" altLang="en-US" dirty="0"/>
          </a:p>
        </p:txBody>
      </p:sp>
    </p:spTree>
    <p:extLst>
      <p:ext uri="{BB962C8B-B14F-4D97-AF65-F5344CB8AC3E}">
        <p14:creationId xmlns:p14="http://schemas.microsoft.com/office/powerpoint/2010/main" val="72085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r>
              <a:rPr lang="en-US" altLang="en-US" dirty="0"/>
              <a:t>Slide </a:t>
            </a:r>
            <a:fld id="{B5CE416C-FC73-40AA-8538-F296CBF5906A}" type="slidenum">
              <a:rPr lang="en-US" altLang="en-US"/>
              <a:pPr/>
              <a:t>‹#›</a:t>
            </a:fld>
            <a:endParaRPr lang="en-US" altLang="en-US" dirty="0"/>
          </a:p>
        </p:txBody>
      </p:sp>
    </p:spTree>
    <p:extLst>
      <p:ext uri="{BB962C8B-B14F-4D97-AF65-F5344CB8AC3E}">
        <p14:creationId xmlns:p14="http://schemas.microsoft.com/office/powerpoint/2010/main" val="216203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r>
              <a:rPr lang="en-US" altLang="en-US" dirty="0"/>
              <a:t>Slide </a:t>
            </a:r>
            <a:fld id="{9AEAB792-7FB8-42DB-B787-78A35FA9E6A4}" type="slidenum">
              <a:rPr lang="en-US" altLang="en-US"/>
              <a:pPr/>
              <a:t>‹#›</a:t>
            </a:fld>
            <a:endParaRPr lang="en-US" altLang="en-US" dirty="0"/>
          </a:p>
        </p:txBody>
      </p:sp>
    </p:spTree>
    <p:extLst>
      <p:ext uri="{BB962C8B-B14F-4D97-AF65-F5344CB8AC3E}">
        <p14:creationId xmlns:p14="http://schemas.microsoft.com/office/powerpoint/2010/main" val="338750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r>
              <a:rPr lang="en-US" altLang="en-US" dirty="0"/>
              <a:t>Slide </a:t>
            </a:r>
            <a:fld id="{49053D73-DE88-441D-9C4E-F5EC8EBC8D66}" type="slidenum">
              <a:rPr lang="en-US" altLang="en-US"/>
              <a:pPr/>
              <a:t>‹#›</a:t>
            </a:fld>
            <a:endParaRPr lang="en-US" altLang="en-US" dirty="0"/>
          </a:p>
        </p:txBody>
      </p:sp>
    </p:spTree>
    <p:extLst>
      <p:ext uri="{BB962C8B-B14F-4D97-AF65-F5344CB8AC3E}">
        <p14:creationId xmlns:p14="http://schemas.microsoft.com/office/powerpoint/2010/main" val="18516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F5E30CB1-690A-45D8-B9F0-005D798EE2D7}" type="slidenum">
              <a:rPr lang="en-US" altLang="en-US"/>
              <a:pPr/>
              <a:t>‹#›</a:t>
            </a:fld>
            <a:endParaRPr lang="en-US" altLang="en-US" dirty="0"/>
          </a:p>
        </p:txBody>
      </p:sp>
    </p:spTree>
    <p:extLst>
      <p:ext uri="{BB962C8B-B14F-4D97-AF65-F5344CB8AC3E}">
        <p14:creationId xmlns:p14="http://schemas.microsoft.com/office/powerpoint/2010/main" val="364977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altLang="en-US" dirty="0"/>
              <a:t>Slide </a:t>
            </a:r>
            <a:fld id="{86782726-DF83-4232-B218-2B366779B70B}" type="slidenum">
              <a:rPr lang="en-US" altLang="en-US"/>
              <a:pPr/>
              <a:t>‹#›</a:t>
            </a:fld>
            <a:endParaRPr lang="en-US" altLang="en-US" dirty="0"/>
          </a:p>
        </p:txBody>
      </p:sp>
    </p:spTree>
    <p:extLst>
      <p:ext uri="{BB962C8B-B14F-4D97-AF65-F5344CB8AC3E}">
        <p14:creationId xmlns:p14="http://schemas.microsoft.com/office/powerpoint/2010/main" val="34895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hyperlink" Target="mailto:sroods@ansi.org" TargetMode="External"/><Relationship Id="rId3" Type="http://schemas.openxmlformats.org/officeDocument/2006/relationships/image" Target="../media/image6.jpeg"/><Relationship Id="rId7" Type="http://schemas.openxmlformats.org/officeDocument/2006/relationships/hyperlink" Target="mailto:ksfrancis@ansi.org" TargetMode="External"/><Relationship Id="rId2" Type="http://schemas.openxmlformats.org/officeDocument/2006/relationships/theme" Target="../theme/theme4.xml"/><Relationship Id="rId1" Type="http://schemas.openxmlformats.org/officeDocument/2006/relationships/slideLayout" Target="../slideLayouts/slideLayout18.xml"/><Relationship Id="rId6" Type="http://schemas.openxmlformats.org/officeDocument/2006/relationships/hyperlink" Target="mailto:ksullivan@ansi.org" TargetMode="External"/><Relationship Id="rId11" Type="http://schemas.openxmlformats.org/officeDocument/2006/relationships/image" Target="../media/image7.png"/><Relationship Id="rId5" Type="http://schemas.openxmlformats.org/officeDocument/2006/relationships/hyperlink" Target="mailto:tzertuche@ansi.org" TargetMode="External"/><Relationship Id="rId10" Type="http://schemas.openxmlformats.org/officeDocument/2006/relationships/hyperlink" Target="mailto:dnegron@ansi.org" TargetMode="External"/><Relationship Id="rId4" Type="http://schemas.openxmlformats.org/officeDocument/2006/relationships/hyperlink" Target="mailto:jtretler@ansi.org" TargetMode="External"/><Relationship Id="rId9" Type="http://schemas.openxmlformats.org/officeDocument/2006/relationships/hyperlink" Target="mailto:jgpark@ansi.org"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lide_imagex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32" name="Rectangle 8"/>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Trebuchet MS" panose="020B0603020202020204" pitchFamily="34" charset="0"/>
              </a:defRPr>
            </a:lvl1pPr>
          </a:lstStyle>
          <a:p>
            <a:r>
              <a:rPr lang="en-US" altLang="en-US" dirty="0"/>
              <a:t>Slide </a:t>
            </a:r>
            <a:fld id="{0C1DD701-00BD-458D-B862-03E992783455}" type="slidenum">
              <a:rPr lang="en-US" altLang="en-US"/>
              <a:pPr/>
              <a:t>‹#›</a:t>
            </a:fld>
            <a:endParaRPr lang="en-US" altLang="en-US" dirty="0"/>
          </a:p>
        </p:txBody>
      </p:sp>
      <p:pic>
        <p:nvPicPr>
          <p:cNvPr id="1030" name="Picture 5"/>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userDrawn="1"/>
        </p:nvSpPr>
        <p:spPr bwMode="auto">
          <a:xfrm>
            <a:off x="3733800" y="6415088"/>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latin typeface="Trebuchet MS" pitchFamily="34" charset="0"/>
              </a:rPr>
              <a:t>Module IV    </a:t>
            </a:r>
            <a:r>
              <a:rPr lang="en-US" sz="1000" b="1" dirty="0" smtClean="0">
                <a:solidFill>
                  <a:srgbClr val="4195D3"/>
                </a:solidFill>
                <a:latin typeface="Trebuchet MS" pitchFamily="34" charset="0"/>
              </a:rPr>
              <a:t>|</a:t>
            </a:r>
            <a:r>
              <a:rPr lang="en-US" sz="1000" dirty="0" smtClean="0">
                <a:latin typeface="Trebuchet MS" pitchFamily="34" charset="0"/>
              </a:rPr>
              <a:t>   USNC</a:t>
            </a:r>
          </a:p>
          <a:p>
            <a:pPr eaLnBrk="1" hangingPunct="1">
              <a:defRPr/>
            </a:pPr>
            <a:endParaRPr lang="en-US" sz="1000" dirty="0" smtClean="0">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4025" r:id="rId1"/>
    <p:sldLayoutId id="2147484008" r:id="rId2"/>
    <p:sldLayoutId id="2147484009" r:id="rId3"/>
    <p:sldLayoutId id="2147484010" r:id="rId4"/>
    <p:sldLayoutId id="2147484011" r:id="rId5"/>
    <p:sldLayoutId id="2147484012" r:id="rId6"/>
    <p:sldLayoutId id="2147484013" r:id="rId7"/>
  </p:sldLayoutIdLst>
  <p:timing>
    <p:tnLst>
      <p:par>
        <p:cTn id="1" dur="indefinite" restart="never" nodeType="tmRoot"/>
      </p:par>
    </p:tnLst>
  </p:timing>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slide_imagex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4582" name="Rectangle 6"/>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defRPr>
            </a:lvl1pPr>
          </a:lstStyle>
          <a:p>
            <a:r>
              <a:rPr lang="en-US" altLang="en-US" dirty="0"/>
              <a:t>Slide </a:t>
            </a:r>
            <a:fld id="{90C4306F-DC0D-4514-A295-F55F080B5694}" type="slidenum">
              <a:rPr lang="en-US" altLang="en-US"/>
              <a:pPr/>
              <a:t>‹#›</a:t>
            </a:fld>
            <a:endParaRPr lang="en-US" altLang="en-US" dirty="0"/>
          </a:p>
        </p:txBody>
      </p:sp>
      <p:pic>
        <p:nvPicPr>
          <p:cNvPr id="2054" name="Picture 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
          <p:cNvSpPr>
            <a:spLocks noChangeArrowheads="1"/>
          </p:cNvSpPr>
          <p:nvPr userDrawn="1"/>
        </p:nvSpPr>
        <p:spPr bwMode="auto">
          <a:xfrm>
            <a:off x="3735388" y="6415088"/>
            <a:ext cx="199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smtClean="0">
                <a:latin typeface="Trebuchet MS" pitchFamily="34" charset="0"/>
              </a:rPr>
              <a:t>Introduction    </a:t>
            </a:r>
            <a:r>
              <a:rPr lang="en-US" altLang="en-US" sz="1000" b="1" dirty="0" smtClean="0">
                <a:solidFill>
                  <a:srgbClr val="4195D3"/>
                </a:solidFill>
                <a:latin typeface="Trebuchet MS" pitchFamily="34" charset="0"/>
              </a:rPr>
              <a:t>|</a:t>
            </a:r>
            <a:r>
              <a:rPr lang="en-US" altLang="en-US" sz="1000" dirty="0" smtClean="0">
                <a:latin typeface="Trebuchet MS" pitchFamily="34" charset="0"/>
              </a:rPr>
              <a:t>   IEC and USNC</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slide_imagex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6630" name="Rectangle 6"/>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defRPr>
            </a:lvl1pPr>
          </a:lstStyle>
          <a:p>
            <a:r>
              <a:rPr lang="en-US" altLang="en-US" dirty="0"/>
              <a:t>Slide </a:t>
            </a:r>
            <a:fld id="{EF1FFFEF-A57F-4C50-A2FE-CD14494728A1}" type="slidenum">
              <a:rPr lang="en-US" altLang="en-US"/>
              <a:pPr/>
              <a:t>‹#›</a:t>
            </a:fld>
            <a:endParaRPr lang="en-US" altLang="en-US" dirty="0"/>
          </a:p>
        </p:txBody>
      </p:sp>
      <p:pic>
        <p:nvPicPr>
          <p:cNvPr id="3078"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7"/>
          <p:cNvSpPr>
            <a:spLocks noChangeArrowheads="1"/>
          </p:cNvSpPr>
          <p:nvPr userDrawn="1"/>
        </p:nvSpPr>
        <p:spPr bwMode="auto">
          <a:xfrm>
            <a:off x="3735388" y="6415088"/>
            <a:ext cx="199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smtClean="0">
                <a:latin typeface="Trebuchet MS" pitchFamily="34" charset="0"/>
              </a:rPr>
              <a:t>Introduction    </a:t>
            </a:r>
            <a:r>
              <a:rPr lang="en-US" altLang="en-US" sz="1000" b="1" dirty="0" smtClean="0">
                <a:solidFill>
                  <a:srgbClr val="4195D3"/>
                </a:solidFill>
                <a:latin typeface="Trebuchet MS" pitchFamily="34" charset="0"/>
              </a:rPr>
              <a:t>|</a:t>
            </a:r>
            <a:r>
              <a:rPr lang="en-US" altLang="en-US" sz="1000" dirty="0" smtClean="0">
                <a:latin typeface="Trebuchet MS" pitchFamily="34" charset="0"/>
              </a:rPr>
              <a:t>   IEC and USNC</a:t>
            </a:r>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descr="slide_imagex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Line 10"/>
          <p:cNvSpPr>
            <a:spLocks noChangeShapeType="1"/>
          </p:cNvSpPr>
          <p:nvPr userDrawn="1"/>
        </p:nvSpPr>
        <p:spPr bwMode="auto">
          <a:xfrm>
            <a:off x="4495800" y="1784350"/>
            <a:ext cx="0" cy="4159250"/>
          </a:xfrm>
          <a:prstGeom prst="line">
            <a:avLst/>
          </a:prstGeom>
          <a:noFill/>
          <a:ln w="5715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100" name="Rectangle 6"/>
          <p:cNvSpPr>
            <a:spLocks noChangeArrowheads="1"/>
          </p:cNvSpPr>
          <p:nvPr userDrawn="1"/>
        </p:nvSpPr>
        <p:spPr bwMode="auto">
          <a:xfrm>
            <a:off x="304800" y="17526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Joe Tretler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Vice President, International Policy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4"/>
              </a:rPr>
              <a:t>jtretler@ansi.org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212.642.4977</a:t>
            </a:r>
            <a:br>
              <a:rPr lang="en-US" altLang="en-US" sz="1500" dirty="0" smtClean="0">
                <a:solidFill>
                  <a:schemeClr val="bg1"/>
                </a:solidFill>
                <a:latin typeface="Trebuchet MS" pitchFamily="34" charset="0"/>
              </a:rPr>
            </a:br>
            <a:endParaRPr lang="en-US" altLang="en-US" sz="1500"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Tony Zertuche</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Director, International Policy &amp;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General Secretary</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5"/>
              </a:rPr>
              <a:t>tzertuche@ansi.org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212-642-4892</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Kevin Sullivan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6"/>
              </a:rPr>
              <a:t>ksullivan@ansi.org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212.642.4963</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2"/>
              </a:solidFill>
              <a:latin typeface="Trebuchet MS" pitchFamily="34" charset="0"/>
            </a:endParaRPr>
          </a:p>
        </p:txBody>
      </p:sp>
      <p:sp>
        <p:nvSpPr>
          <p:cNvPr id="4101" name="Rectangle 7"/>
          <p:cNvSpPr>
            <a:spLocks noChangeArrowheads="1"/>
          </p:cNvSpPr>
          <p:nvPr userDrawn="1"/>
        </p:nvSpPr>
        <p:spPr bwMode="auto">
          <a:xfrm>
            <a:off x="4910139" y="1447800"/>
            <a:ext cx="40814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463550" indent="-63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Kendall Szulewski-Francis</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7"/>
              </a:rPr>
              <a:t>ksfrancis@ansi.org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212-642-4965</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Samuel</a:t>
            </a:r>
            <a:r>
              <a:rPr lang="en-US" altLang="en-US" sz="1500" b="1" baseline="0" dirty="0" smtClean="0">
                <a:solidFill>
                  <a:schemeClr val="bg1"/>
                </a:solidFill>
                <a:latin typeface="Trebuchet MS" pitchFamily="34" charset="0"/>
              </a:rPr>
              <a:t> Roods</a:t>
            </a:r>
            <a:endParaRPr lang="en-US" altLang="en-US" sz="1500" b="1"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8"/>
              </a:rPr>
              <a:t>sroods@ansi.org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212-642-4964</a:t>
            </a: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Jiin Park</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9"/>
              </a:rPr>
              <a:t>jgpark@ansi.org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212-642-4939</a:t>
            </a: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Debra Negron</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Meeting Coordinator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10"/>
              </a:rPr>
              <a:t>dnegron@ansi.org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212.642.4936</a:t>
            </a:r>
          </a:p>
        </p:txBody>
      </p:sp>
      <p:pic>
        <p:nvPicPr>
          <p:cNvPr id="4102" name="Picture 21"/>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28600" y="1066800"/>
            <a:ext cx="3686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20"/>
          <p:cNvSpPr>
            <a:spLocks noChangeArrowheads="1"/>
          </p:cNvSpPr>
          <p:nvPr userDrawn="1"/>
        </p:nvSpPr>
        <p:spPr bwMode="auto">
          <a:xfrm>
            <a:off x="304800" y="1219200"/>
            <a:ext cx="3641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b="1" dirty="0" smtClean="0">
                <a:solidFill>
                  <a:srgbClr val="99CC00"/>
                </a:solidFill>
                <a:latin typeface="Trebuchet MS" pitchFamily="34" charset="0"/>
              </a:rPr>
              <a:t>USNC Staff Contact Information</a:t>
            </a:r>
          </a:p>
        </p:txBody>
      </p:sp>
    </p:spTree>
  </p:cSld>
  <p:clrMap bg1="lt1" tx1="dk1" bg2="lt2" tx2="dk2" accent1="accent1" accent2="accent2" accent3="accent3" accent4="accent4" accent5="accent5" accent6="accent6" hlink="hlink" folHlink="folHlink"/>
  <p:sldLayoutIdLst>
    <p:sldLayoutId id="2147484024"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2600">
          <a:solidFill>
            <a:schemeClr val="bg1"/>
          </a:solidFill>
          <a:latin typeface="+mn-lt"/>
          <a:ea typeface="+mn-ea"/>
          <a:cs typeface="+mn-cs"/>
        </a:defRPr>
      </a:lvl1pPr>
      <a:lvl2pPr marL="742950" indent="-285750" algn="ctr" rtl="0" eaLnBrk="0" fontAlgn="base" hangingPunct="0">
        <a:spcBef>
          <a:spcPct val="20000"/>
        </a:spcBef>
        <a:spcAft>
          <a:spcPct val="0"/>
        </a:spcAft>
        <a:defRPr sz="2600">
          <a:solidFill>
            <a:schemeClr val="tx1"/>
          </a:solidFill>
          <a:latin typeface="+mn-lt"/>
        </a:defRPr>
      </a:lvl2pPr>
      <a:lvl3pPr marL="1143000" indent="-228600" algn="ctr" rtl="0" eaLnBrk="0" fontAlgn="base" hangingPunct="0">
        <a:spcBef>
          <a:spcPct val="20000"/>
        </a:spcBef>
        <a:spcAft>
          <a:spcPct val="0"/>
        </a:spcAft>
        <a:defRPr sz="2600">
          <a:solidFill>
            <a:schemeClr val="tx1"/>
          </a:solidFill>
          <a:latin typeface="+mn-lt"/>
        </a:defRPr>
      </a:lvl3pPr>
      <a:lvl4pPr marL="1600200" indent="-228600" algn="ctr" rtl="0" eaLnBrk="0" fontAlgn="base" hangingPunct="0">
        <a:spcBef>
          <a:spcPct val="20000"/>
        </a:spcBef>
        <a:spcAft>
          <a:spcPct val="0"/>
        </a:spcAft>
        <a:defRPr sz="2600">
          <a:solidFill>
            <a:schemeClr val="tx1"/>
          </a:solidFill>
          <a:latin typeface="+mn-lt"/>
        </a:defRPr>
      </a:lvl4pPr>
      <a:lvl5pPr marL="2057400" indent="-228600" algn="ctr" rtl="0" eaLnBrk="0" fontAlgn="base" hangingPunct="0">
        <a:spcBef>
          <a:spcPct val="20000"/>
        </a:spcBef>
        <a:spcAft>
          <a:spcPct val="0"/>
        </a:spcAft>
        <a:defRPr sz="2600">
          <a:solidFill>
            <a:schemeClr val="tx1"/>
          </a:solidFill>
          <a:latin typeface="+mn-lt"/>
        </a:defRPr>
      </a:lvl5pPr>
      <a:lvl6pPr marL="2514600" indent="-228600" algn="ctr" rtl="0" fontAlgn="base">
        <a:spcBef>
          <a:spcPct val="20000"/>
        </a:spcBef>
        <a:spcAft>
          <a:spcPct val="0"/>
        </a:spcAft>
        <a:defRPr sz="2600">
          <a:solidFill>
            <a:schemeClr val="tx1"/>
          </a:solidFill>
          <a:latin typeface="+mn-lt"/>
        </a:defRPr>
      </a:lvl6pPr>
      <a:lvl7pPr marL="2971800" indent="-228600" algn="ctr" rtl="0" fontAlgn="base">
        <a:spcBef>
          <a:spcPct val="20000"/>
        </a:spcBef>
        <a:spcAft>
          <a:spcPct val="0"/>
        </a:spcAft>
        <a:defRPr sz="2600">
          <a:solidFill>
            <a:schemeClr val="tx1"/>
          </a:solidFill>
          <a:latin typeface="+mn-lt"/>
        </a:defRPr>
      </a:lvl7pPr>
      <a:lvl8pPr marL="3429000" indent="-228600" algn="ctr" rtl="0" fontAlgn="base">
        <a:spcBef>
          <a:spcPct val="20000"/>
        </a:spcBef>
        <a:spcAft>
          <a:spcPct val="0"/>
        </a:spcAft>
        <a:defRPr sz="2600">
          <a:solidFill>
            <a:schemeClr val="tx1"/>
          </a:solidFill>
          <a:latin typeface="+mn-lt"/>
        </a:defRPr>
      </a:lvl8pPr>
      <a:lvl9pPr marL="3886200" indent="-228600" algn="ctr" rtl="0" fontAlgn="base">
        <a:spcBef>
          <a:spcPct val="20000"/>
        </a:spcBef>
        <a:spcAft>
          <a:spcPct val="0"/>
        </a:spcAft>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32" name="Rectangle 8"/>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Trebuchet MS" panose="020B0603020202020204" pitchFamily="34" charset="0"/>
              </a:defRPr>
            </a:lvl1pPr>
          </a:lstStyle>
          <a:p>
            <a:r>
              <a:rPr lang="en-US" altLang="en-US" dirty="0"/>
              <a:t>Slide </a:t>
            </a:r>
            <a:fld id="{0C1DD701-00BD-458D-B862-03E992783455}" type="slidenum">
              <a:rPr lang="en-US" altLang="en-US"/>
              <a:pPr/>
              <a:t>‹#›</a:t>
            </a:fld>
            <a:endParaRPr lang="en-US" altLang="en-US" dirty="0"/>
          </a:p>
        </p:txBody>
      </p:sp>
      <p:pic>
        <p:nvPicPr>
          <p:cNvPr id="1030" name="Picture 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1"/>
          <p:cNvSpPr txBox="1">
            <a:spLocks noChangeArrowheads="1"/>
          </p:cNvSpPr>
          <p:nvPr userDrawn="1"/>
        </p:nvSpPr>
        <p:spPr bwMode="auto">
          <a:xfrm>
            <a:off x="3733800" y="6415088"/>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latin typeface="Trebuchet MS" pitchFamily="34" charset="0"/>
              </a:rPr>
              <a:t>Module I    </a:t>
            </a:r>
            <a:r>
              <a:rPr lang="en-US" sz="1000" b="1" dirty="0" smtClean="0">
                <a:solidFill>
                  <a:srgbClr val="4195D3"/>
                </a:solidFill>
                <a:latin typeface="Trebuchet MS" pitchFamily="34" charset="0"/>
              </a:rPr>
              <a:t>|</a:t>
            </a:r>
            <a:r>
              <a:rPr lang="en-US" sz="1000" dirty="0" smtClean="0">
                <a:latin typeface="Trebuchet MS" pitchFamily="34" charset="0"/>
              </a:rPr>
              <a:t>   USNC</a:t>
            </a:r>
          </a:p>
          <a:p>
            <a:pPr eaLnBrk="1" hangingPunct="1">
              <a:defRPr/>
            </a:pPr>
            <a:endParaRPr lang="en-US" sz="1000" dirty="0" smtClean="0">
              <a:latin typeface="Trebuchet MS" pitchFamily="34" charset="0"/>
            </a:endParaRPr>
          </a:p>
        </p:txBody>
      </p:sp>
    </p:spTree>
    <p:extLst>
      <p:ext uri="{BB962C8B-B14F-4D97-AF65-F5344CB8AC3E}">
        <p14:creationId xmlns:p14="http://schemas.microsoft.com/office/powerpoint/2010/main" val="396227885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nsi.org/education_trainings/overview?menuid=9" TargetMode="External"/><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iec.ch/members_experts/refdocs/iec/IEC_Meeting_Guide_2012.pdf" TargetMode="External"/><Relationship Id="rId3" Type="http://schemas.openxmlformats.org/officeDocument/2006/relationships/hyperlink" Target="http://www.iec.ch/members_experts/refdocs/iec/isoiecdir-2%7bed7.0%7den.pdf" TargetMode="External"/><Relationship Id="rId7" Type="http://schemas.openxmlformats.org/officeDocument/2006/relationships/hyperlink" Target="https://share.ansi.org/Shared%20Documents/Standards%20Activities/International%20Standardization/IEC/USNC%20Tool%20Box/USNC-TAG-Model-Operating-Procedures.pdf" TargetMode="External"/><Relationship Id="rId2" Type="http://schemas.openxmlformats.org/officeDocument/2006/relationships/hyperlink" Target="http://www.iec.ch/members_experts/refdocs/iec/isoiecdir1%7bed13.0%7den.pdf" TargetMode="External"/><Relationship Id="rId1" Type="http://schemas.openxmlformats.org/officeDocument/2006/relationships/slideLayout" Target="../slideLayouts/slideLayout2.xml"/><Relationship Id="rId6" Type="http://schemas.openxmlformats.org/officeDocument/2006/relationships/hyperlink" Target="https://share.ansi.org/Shared%20Documents/Standards%20Activities/International%20Standardization/IEC/USNC%20Tool%20Box/USNC%20RULES%20of%20PROCEDURE_1.doc" TargetMode="External"/><Relationship Id="rId5" Type="http://schemas.openxmlformats.org/officeDocument/2006/relationships/hyperlink" Target="http://www.iec.ch/members_experts/refdocs/iec/stat_2001-2018e.pdf" TargetMode="External"/><Relationship Id="rId4" Type="http://schemas.openxmlformats.org/officeDocument/2006/relationships/hyperlink" Target="http://www.iec.ch/members_experts/refdocs/iec/isoiecdir-1-consolidatedIECsup%7bed13.0%7den.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4114800"/>
            <a:ext cx="9144000" cy="1165225"/>
          </a:xfrm>
        </p:spPr>
        <p:txBody>
          <a:bodyPr/>
          <a:lstStyle/>
          <a:p>
            <a:pPr eaLnBrk="1" hangingPunct="1">
              <a:lnSpc>
                <a:spcPct val="120000"/>
              </a:lnSpc>
            </a:pPr>
            <a:r>
              <a:rPr lang="en-US" altLang="en-US" sz="3400" dirty="0" smtClean="0">
                <a:solidFill>
                  <a:srgbClr val="99CC00"/>
                </a:solidFill>
              </a:rPr>
              <a:t>Module IV:</a:t>
            </a:r>
            <a:r>
              <a:rPr lang="en-US" altLang="en-US" sz="3400" dirty="0" smtClean="0"/>
              <a:t/>
            </a:r>
            <a:br>
              <a:rPr lang="en-US" altLang="en-US" sz="3400" dirty="0" smtClean="0"/>
            </a:br>
            <a:r>
              <a:rPr lang="en-US" altLang="en-US" b="0" dirty="0" smtClean="0"/>
              <a:t>Standards Development and the </a:t>
            </a:r>
            <a:br>
              <a:rPr lang="en-US" altLang="en-US" b="0" dirty="0" smtClean="0"/>
            </a:br>
            <a:r>
              <a:rPr lang="en-US" altLang="en-US" b="0" dirty="0" smtClean="0"/>
              <a:t>Stages of Technical Work</a:t>
            </a:r>
            <a:r>
              <a:rPr lang="en-US" altLang="en-US" sz="2600" dirty="0" smtClean="0"/>
              <a:t/>
            </a:r>
            <a:br>
              <a:rPr lang="en-US" altLang="en-US" sz="2600" dirty="0" smtClean="0"/>
            </a:br>
            <a:endParaRPr lang="en-US" altLang="en-US" sz="1800" dirty="0" smtClean="0"/>
          </a:p>
        </p:txBody>
      </p:sp>
      <p:pic>
        <p:nvPicPr>
          <p:cNvPr id="614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486400"/>
            <a:ext cx="1519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h-Ha-Moments.Net: Beginners Guide to &lt;strong&gt;Project&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0"/>
            <a:ext cx="3198223" cy="2134663"/>
          </a:xfrm>
          <a:prstGeom prst="rect">
            <a:avLst/>
          </a:prstGeom>
        </p:spPr>
      </p:pic>
      <p:sp>
        <p:nvSpPr>
          <p:cNvPr id="2" name="Title 1"/>
          <p:cNvSpPr>
            <a:spLocks noGrp="1"/>
          </p:cNvSpPr>
          <p:nvPr>
            <p:ph type="title"/>
          </p:nvPr>
        </p:nvSpPr>
        <p:spPr/>
        <p:txBody>
          <a:bodyPr/>
          <a:lstStyle/>
          <a:p>
            <a:r>
              <a:rPr lang="en-US" dirty="0" smtClean="0"/>
              <a:t>Project Development</a:t>
            </a:r>
            <a:endParaRPr lang="en-US" dirty="0"/>
          </a:p>
        </p:txBody>
      </p:sp>
      <p:sp>
        <p:nvSpPr>
          <p:cNvPr id="3" name="Content Placeholder 2"/>
          <p:cNvSpPr>
            <a:spLocks noGrp="1"/>
          </p:cNvSpPr>
          <p:nvPr>
            <p:ph idx="1"/>
          </p:nvPr>
        </p:nvSpPr>
        <p:spPr>
          <a:xfrm>
            <a:off x="3581400" y="1600200"/>
            <a:ext cx="5105400" cy="4525963"/>
          </a:xfrm>
        </p:spPr>
        <p:txBody>
          <a:bodyPr/>
          <a:lstStyle/>
          <a:p>
            <a:r>
              <a:rPr lang="en-US" dirty="0"/>
              <a:t>The primary duty of a </a:t>
            </a:r>
            <a:r>
              <a:rPr lang="en-US" dirty="0" smtClean="0"/>
              <a:t/>
            </a:r>
            <a:br>
              <a:rPr lang="en-US" dirty="0" smtClean="0"/>
            </a:br>
            <a:r>
              <a:rPr lang="en-US" dirty="0" smtClean="0"/>
              <a:t>technical committee (TC) </a:t>
            </a:r>
            <a:r>
              <a:rPr lang="en-US" dirty="0"/>
              <a:t>or </a:t>
            </a:r>
            <a:r>
              <a:rPr lang="en-US" dirty="0" smtClean="0"/>
              <a:t>subcommittee (SC) </a:t>
            </a:r>
            <a:r>
              <a:rPr lang="en-US" dirty="0"/>
              <a:t>is the </a:t>
            </a:r>
            <a:r>
              <a:rPr lang="en-US" b="1" dirty="0"/>
              <a:t>development </a:t>
            </a:r>
            <a:r>
              <a:rPr lang="en-US" b="1" dirty="0" smtClean="0"/>
              <a:t>and maintenance </a:t>
            </a:r>
            <a:r>
              <a:rPr lang="en-US" b="1" dirty="0"/>
              <a:t>of International Standards</a:t>
            </a:r>
            <a:r>
              <a:rPr lang="en-US" dirty="0" smtClean="0"/>
              <a:t>.</a:t>
            </a:r>
          </a:p>
          <a:p>
            <a:r>
              <a:rPr lang="en-US" dirty="0"/>
              <a:t>A project is any work intended to lead to the issue of a new, amended or revised </a:t>
            </a:r>
            <a:r>
              <a:rPr lang="en-US" dirty="0" smtClean="0"/>
              <a:t>International Standard</a:t>
            </a:r>
            <a:r>
              <a:rPr lang="en-US" dirty="0"/>
              <a:t>. </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10</a:t>
            </a:fld>
            <a:endParaRPr lang="en-US" altLang="en-US" dirty="0"/>
          </a:p>
        </p:txBody>
      </p:sp>
    </p:spTree>
    <p:extLst>
      <p:ext uri="{BB962C8B-B14F-4D97-AF65-F5344CB8AC3E}">
        <p14:creationId xmlns:p14="http://schemas.microsoft.com/office/powerpoint/2010/main" val="257914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01 Moved Permanentl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2590800"/>
            <a:ext cx="2744181" cy="1944839"/>
          </a:xfrm>
          <a:prstGeom prst="rect">
            <a:avLst/>
          </a:prstGeom>
        </p:spPr>
      </p:pic>
      <p:sp>
        <p:nvSpPr>
          <p:cNvPr id="2" name="Title 1"/>
          <p:cNvSpPr>
            <a:spLocks noGrp="1"/>
          </p:cNvSpPr>
          <p:nvPr>
            <p:ph type="title"/>
          </p:nvPr>
        </p:nvSpPr>
        <p:spPr/>
        <p:txBody>
          <a:bodyPr/>
          <a:lstStyle/>
          <a:p>
            <a:r>
              <a:rPr lang="en-US" dirty="0" smtClean="0"/>
              <a:t>Strategic Business Plan</a:t>
            </a:r>
            <a:endParaRPr lang="en-US" dirty="0"/>
          </a:p>
        </p:txBody>
      </p:sp>
      <p:sp>
        <p:nvSpPr>
          <p:cNvPr id="3" name="Content Placeholder 2"/>
          <p:cNvSpPr>
            <a:spLocks noGrp="1"/>
          </p:cNvSpPr>
          <p:nvPr>
            <p:ph idx="1"/>
          </p:nvPr>
        </p:nvSpPr>
        <p:spPr>
          <a:xfrm>
            <a:off x="457200" y="1600200"/>
            <a:ext cx="5943600" cy="4525963"/>
          </a:xfrm>
        </p:spPr>
        <p:txBody>
          <a:bodyPr/>
          <a:lstStyle/>
          <a:p>
            <a:r>
              <a:rPr lang="en-US" sz="2000" dirty="0"/>
              <a:t>Each technical committee shall prepare a </a:t>
            </a:r>
            <a:r>
              <a:rPr lang="en-US" sz="2000" b="1" dirty="0"/>
              <a:t>strategic business </a:t>
            </a:r>
            <a:r>
              <a:rPr lang="en-US" sz="2000" b="1" dirty="0" smtClean="0"/>
              <a:t>plan</a:t>
            </a:r>
            <a:r>
              <a:rPr lang="en-US" sz="2000" dirty="0" smtClean="0"/>
              <a:t> </a:t>
            </a:r>
            <a:r>
              <a:rPr lang="en-US" sz="2000" dirty="0"/>
              <a:t>for </a:t>
            </a:r>
            <a:r>
              <a:rPr lang="en-US" sz="2000" dirty="0" smtClean="0"/>
              <a:t>its </a:t>
            </a:r>
            <a:r>
              <a:rPr lang="en-US" sz="2000" dirty="0"/>
              <a:t>own specific field </a:t>
            </a:r>
            <a:r>
              <a:rPr lang="en-US" sz="2000" dirty="0" smtClean="0"/>
              <a:t>of activity,</a:t>
            </a:r>
          </a:p>
          <a:p>
            <a:pPr marL="914400" lvl="1" indent="-457200">
              <a:buFont typeface="+mj-lt"/>
              <a:buAutoNum type="alphaLcParenR"/>
            </a:pPr>
            <a:r>
              <a:rPr lang="en-US" sz="1800" dirty="0" smtClean="0"/>
              <a:t>taking into account the business environment in which it is developing its work program</a:t>
            </a:r>
          </a:p>
          <a:p>
            <a:pPr marL="914400" lvl="1" indent="-457200">
              <a:buFont typeface="+mj-lt"/>
              <a:buAutoNum type="alphaLcParenR"/>
            </a:pPr>
            <a:r>
              <a:rPr lang="en-US" sz="1800" dirty="0" smtClean="0"/>
              <a:t>indicating </a:t>
            </a:r>
            <a:r>
              <a:rPr lang="en-US" sz="1800" dirty="0"/>
              <a:t>those areas of the work </a:t>
            </a:r>
            <a:r>
              <a:rPr lang="en-US" sz="1800" dirty="0" smtClean="0"/>
              <a:t>program </a:t>
            </a:r>
            <a:r>
              <a:rPr lang="en-US" sz="1800" dirty="0"/>
              <a:t>which are expanding, those which </a:t>
            </a:r>
            <a:r>
              <a:rPr lang="en-US" sz="1800" dirty="0" smtClean="0"/>
              <a:t>have been </a:t>
            </a:r>
            <a:r>
              <a:rPr lang="en-US" sz="1800" dirty="0"/>
              <a:t>completed, and those nearing completion or in steady progress, and those </a:t>
            </a:r>
            <a:r>
              <a:rPr lang="en-US" sz="1800" dirty="0" smtClean="0"/>
              <a:t>which have </a:t>
            </a:r>
            <a:r>
              <a:rPr lang="en-US" sz="1800" dirty="0"/>
              <a:t>not progressed and should be deleted </a:t>
            </a:r>
            <a:endParaRPr lang="en-US" sz="1800" dirty="0" smtClean="0"/>
          </a:p>
          <a:p>
            <a:pPr marL="914400" lvl="1" indent="-457200">
              <a:buFont typeface="+mj-lt"/>
              <a:buAutoNum type="alphaLcParenR"/>
            </a:pPr>
            <a:r>
              <a:rPr lang="en-US" sz="1800" dirty="0" smtClean="0"/>
              <a:t>evaluating </a:t>
            </a:r>
            <a:r>
              <a:rPr lang="en-US" sz="1800" dirty="0"/>
              <a:t>revision work needed </a:t>
            </a:r>
            <a:endParaRPr lang="en-US" sz="1800" dirty="0" smtClean="0"/>
          </a:p>
          <a:p>
            <a:pPr marL="914400" lvl="1" indent="-457200">
              <a:buFont typeface="+mj-lt"/>
              <a:buAutoNum type="alphaLcParenR"/>
            </a:pPr>
            <a:r>
              <a:rPr lang="en-US" sz="1800" dirty="0" smtClean="0"/>
              <a:t>giving </a:t>
            </a:r>
            <a:r>
              <a:rPr lang="en-US" sz="1800" dirty="0"/>
              <a:t>a prospective view on emerging </a:t>
            </a:r>
            <a:r>
              <a:rPr lang="en-US" sz="1800" dirty="0" smtClean="0"/>
              <a:t>needs</a:t>
            </a:r>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11</a:t>
            </a:fld>
            <a:endParaRPr lang="en-US" altLang="en-US" dirty="0"/>
          </a:p>
        </p:txBody>
      </p:sp>
    </p:spTree>
    <p:extLst>
      <p:ext uri="{BB962C8B-B14F-4D97-AF65-F5344CB8AC3E}">
        <p14:creationId xmlns:p14="http://schemas.microsoft.com/office/powerpoint/2010/main" val="1576847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Stages and </a:t>
            </a:r>
            <a:br>
              <a:rPr lang="en-US" dirty="0" smtClean="0"/>
            </a:br>
            <a:r>
              <a:rPr lang="en-US" dirty="0" smtClean="0"/>
              <a:t>Associated Documents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349338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12</a:t>
            </a:fld>
            <a:endParaRPr lang="en-US" altLang="en-US" dirty="0"/>
          </a:p>
        </p:txBody>
      </p:sp>
      <p:sp>
        <p:nvSpPr>
          <p:cNvPr id="8" name="Curved Left Arrow 7"/>
          <p:cNvSpPr/>
          <p:nvPr/>
        </p:nvSpPr>
        <p:spPr>
          <a:xfrm>
            <a:off x="6629400" y="243840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5" name="Curved Left Arrow 14"/>
          <p:cNvSpPr/>
          <p:nvPr/>
        </p:nvSpPr>
        <p:spPr>
          <a:xfrm>
            <a:off x="6629400" y="541020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6" name="Curved Left Arrow 15"/>
          <p:cNvSpPr/>
          <p:nvPr/>
        </p:nvSpPr>
        <p:spPr>
          <a:xfrm>
            <a:off x="6629400" y="303276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7" name="Curved Left Arrow 16"/>
          <p:cNvSpPr/>
          <p:nvPr/>
        </p:nvSpPr>
        <p:spPr>
          <a:xfrm>
            <a:off x="6629400" y="362712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8" name="Curved Left Arrow 17"/>
          <p:cNvSpPr/>
          <p:nvPr/>
        </p:nvSpPr>
        <p:spPr>
          <a:xfrm>
            <a:off x="6634655" y="422148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9" name="Curved Left Arrow 18"/>
          <p:cNvSpPr/>
          <p:nvPr/>
        </p:nvSpPr>
        <p:spPr>
          <a:xfrm>
            <a:off x="6629400" y="481584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16443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Dates</a:t>
            </a:r>
            <a:endParaRPr lang="en-US" dirty="0"/>
          </a:p>
        </p:txBody>
      </p:sp>
      <p:sp>
        <p:nvSpPr>
          <p:cNvPr id="3" name="Content Placeholder 2"/>
          <p:cNvSpPr>
            <a:spLocks noGrp="1"/>
          </p:cNvSpPr>
          <p:nvPr>
            <p:ph idx="1"/>
          </p:nvPr>
        </p:nvSpPr>
        <p:spPr>
          <a:xfrm>
            <a:off x="457200" y="1600200"/>
            <a:ext cx="6400800" cy="4525963"/>
          </a:xfrm>
        </p:spPr>
        <p:txBody>
          <a:bodyPr/>
          <a:lstStyle/>
          <a:p>
            <a:r>
              <a:rPr lang="en-US" dirty="0"/>
              <a:t>The technical committee or subcommittee </a:t>
            </a:r>
            <a:r>
              <a:rPr lang="en-US" dirty="0" smtClean="0"/>
              <a:t>establishes target </a:t>
            </a:r>
            <a:r>
              <a:rPr lang="en-US" dirty="0"/>
              <a:t>dates for the completion of each of the following steps:</a:t>
            </a:r>
          </a:p>
          <a:p>
            <a:pPr lvl="1"/>
            <a:r>
              <a:rPr lang="en-US" dirty="0" smtClean="0"/>
              <a:t>completion </a:t>
            </a:r>
            <a:r>
              <a:rPr lang="en-US" dirty="0"/>
              <a:t>of the first working draft </a:t>
            </a:r>
            <a:endParaRPr lang="en-US" dirty="0" smtClean="0"/>
          </a:p>
          <a:p>
            <a:pPr lvl="1"/>
            <a:r>
              <a:rPr lang="en-US" dirty="0" smtClean="0"/>
              <a:t>circulation </a:t>
            </a:r>
            <a:r>
              <a:rPr lang="en-US" dirty="0"/>
              <a:t>of the first committee </a:t>
            </a:r>
            <a:r>
              <a:rPr lang="en-US" dirty="0" smtClean="0"/>
              <a:t>draft</a:t>
            </a:r>
            <a:endParaRPr lang="en-US" dirty="0"/>
          </a:p>
          <a:p>
            <a:pPr lvl="1"/>
            <a:r>
              <a:rPr lang="en-US" dirty="0" smtClean="0"/>
              <a:t>circulation </a:t>
            </a:r>
            <a:r>
              <a:rPr lang="en-US" dirty="0"/>
              <a:t>of the enquiry </a:t>
            </a:r>
            <a:r>
              <a:rPr lang="en-US" dirty="0" smtClean="0"/>
              <a:t>draft</a:t>
            </a:r>
            <a:endParaRPr lang="en-US" dirty="0"/>
          </a:p>
          <a:p>
            <a:pPr lvl="1"/>
            <a:r>
              <a:rPr lang="en-US" dirty="0" smtClean="0"/>
              <a:t>circulation </a:t>
            </a:r>
            <a:r>
              <a:rPr lang="en-US" dirty="0"/>
              <a:t>of the final draft International Standard </a:t>
            </a:r>
            <a:endParaRPr lang="en-US" dirty="0" smtClean="0"/>
          </a:p>
          <a:p>
            <a:pPr lvl="1"/>
            <a:r>
              <a:rPr lang="en-US" dirty="0" smtClean="0"/>
              <a:t>publication </a:t>
            </a:r>
            <a:r>
              <a:rPr lang="en-US" dirty="0"/>
              <a:t>of the International </a:t>
            </a:r>
            <a:r>
              <a:rPr lang="en-US" dirty="0" smtClean="0"/>
              <a:t>Standard</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13</a:t>
            </a:fld>
            <a:endParaRPr lang="en-US" altLang="en-US" dirty="0"/>
          </a:p>
        </p:txBody>
      </p:sp>
      <p:pic>
        <p:nvPicPr>
          <p:cNvPr id="5" name="Picture 4" descr="Fiestas (Spanish Lesson) a2 | Español en ven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3124200"/>
            <a:ext cx="1981200" cy="1119422"/>
          </a:xfrm>
          <a:prstGeom prst="rect">
            <a:avLst/>
          </a:prstGeom>
        </p:spPr>
      </p:pic>
    </p:spTree>
    <p:extLst>
      <p:ext uri="{BB962C8B-B14F-4D97-AF65-F5344CB8AC3E}">
        <p14:creationId xmlns:p14="http://schemas.microsoft.com/office/powerpoint/2010/main" val="3521510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ke Meaning, Connect, Reflect, Repeat. | Edu Aesthetic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57400"/>
            <a:ext cx="2769476" cy="2404680"/>
          </a:xfrm>
          <a:prstGeom prst="rect">
            <a:avLst/>
          </a:prstGeom>
        </p:spPr>
      </p:pic>
      <p:sp>
        <p:nvSpPr>
          <p:cNvPr id="2" name="Title 1"/>
          <p:cNvSpPr>
            <a:spLocks noGrp="1"/>
          </p:cNvSpPr>
          <p:nvPr>
            <p:ph type="title"/>
          </p:nvPr>
        </p:nvSpPr>
        <p:spPr/>
        <p:txBody>
          <a:bodyPr/>
          <a:lstStyle/>
          <a:p>
            <a:r>
              <a:rPr lang="en-US" dirty="0" smtClean="0"/>
              <a:t>Project Management / Leader</a:t>
            </a:r>
            <a:endParaRPr lang="en-US" dirty="0"/>
          </a:p>
        </p:txBody>
      </p:sp>
      <p:sp>
        <p:nvSpPr>
          <p:cNvPr id="3" name="Content Placeholder 2"/>
          <p:cNvSpPr>
            <a:spLocks noGrp="1"/>
          </p:cNvSpPr>
          <p:nvPr>
            <p:ph idx="1"/>
          </p:nvPr>
        </p:nvSpPr>
        <p:spPr>
          <a:xfrm>
            <a:off x="2819400" y="1600200"/>
            <a:ext cx="5867400" cy="4525963"/>
          </a:xfrm>
        </p:spPr>
        <p:txBody>
          <a:bodyPr/>
          <a:lstStyle/>
          <a:p>
            <a:r>
              <a:rPr lang="en-US" dirty="0"/>
              <a:t>The secretariat </a:t>
            </a:r>
            <a:r>
              <a:rPr lang="en-US" dirty="0" smtClean="0"/>
              <a:t>of the TC or SC is </a:t>
            </a:r>
            <a:r>
              <a:rPr lang="en-US" dirty="0"/>
              <a:t>responsible for </a:t>
            </a:r>
            <a:r>
              <a:rPr lang="en-US" dirty="0" smtClean="0"/>
              <a:t>the management </a:t>
            </a:r>
            <a:r>
              <a:rPr lang="en-US" dirty="0"/>
              <a:t>of all projects in the </a:t>
            </a:r>
            <a:r>
              <a:rPr lang="en-US" dirty="0" smtClean="0"/>
              <a:t>program </a:t>
            </a:r>
            <a:r>
              <a:rPr lang="en-US" dirty="0"/>
              <a:t>of work of that </a:t>
            </a:r>
            <a:r>
              <a:rPr lang="en-US" dirty="0" smtClean="0"/>
              <a:t>TC/SC, </a:t>
            </a:r>
            <a:r>
              <a:rPr lang="en-US" dirty="0"/>
              <a:t>including monitoring of their progress against the agreed target dates</a:t>
            </a:r>
            <a:r>
              <a:rPr lang="en-US" dirty="0" smtClean="0"/>
              <a:t>.</a:t>
            </a:r>
          </a:p>
          <a:p>
            <a:r>
              <a:rPr lang="en-US" dirty="0" smtClean="0"/>
              <a:t>The TC or SC appoints a project leader for the development of each project, who will work in a purely international capacity.</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14</a:t>
            </a:fld>
            <a:endParaRPr lang="en-US" altLang="en-US" dirty="0"/>
          </a:p>
        </p:txBody>
      </p:sp>
    </p:spTree>
    <p:extLst>
      <p:ext uri="{BB962C8B-B14F-4D97-AF65-F5344CB8AC3E}">
        <p14:creationId xmlns:p14="http://schemas.microsoft.com/office/powerpoint/2010/main" val="44653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 Preliminary Stage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8071262"/>
              </p:ext>
            </p:extLst>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15</a:t>
            </a:fld>
            <a:endParaRPr lang="en-US" altLang="en-US" dirty="0"/>
          </a:p>
        </p:txBody>
      </p:sp>
    </p:spTree>
    <p:extLst>
      <p:ext uri="{BB962C8B-B14F-4D97-AF65-F5344CB8AC3E}">
        <p14:creationId xmlns:p14="http://schemas.microsoft.com/office/powerpoint/2010/main" val="397718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strict and School Transformation - CNA Reviewer Train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2000" y1="28333" x2="52000" y2="28333"/>
                        <a14:foregroundMark x1="62000" y1="19333" x2="62000" y2="19333"/>
                        <a14:foregroundMark x1="66000" y1="20000" x2="66000" y2="20000"/>
                        <a14:backgroundMark x1="29250" y1="84000" x2="29250" y2="84000"/>
                        <a14:backgroundMark x1="46750" y1="79333" x2="46750" y2="79333"/>
                      </a14:backgroundRemoval>
                    </a14:imgEffect>
                  </a14:imgLayer>
                </a14:imgProps>
              </a:ext>
              <a:ext uri="{28A0092B-C50C-407E-A947-70E740481C1C}">
                <a14:useLocalDpi xmlns:a14="http://schemas.microsoft.com/office/drawing/2010/main" val="0"/>
              </a:ext>
            </a:extLst>
          </a:blip>
          <a:stretch>
            <a:fillRect/>
          </a:stretch>
        </p:blipFill>
        <p:spPr>
          <a:xfrm>
            <a:off x="6531" y="2057400"/>
            <a:ext cx="3822127" cy="2866595"/>
          </a:xfrm>
          <a:prstGeom prst="rect">
            <a:avLst/>
          </a:prstGeom>
        </p:spPr>
      </p:pic>
      <p:sp>
        <p:nvSpPr>
          <p:cNvPr id="2" name="Title 1"/>
          <p:cNvSpPr>
            <a:spLocks noGrp="1"/>
          </p:cNvSpPr>
          <p:nvPr>
            <p:ph type="title"/>
          </p:nvPr>
        </p:nvSpPr>
        <p:spPr/>
        <p:txBody>
          <a:bodyPr/>
          <a:lstStyle/>
          <a:p>
            <a:r>
              <a:rPr lang="en-US" dirty="0" smtClean="0"/>
              <a:t>Preliminary Stage</a:t>
            </a:r>
            <a:endParaRPr lang="en-US" dirty="0"/>
          </a:p>
        </p:txBody>
      </p:sp>
      <p:sp>
        <p:nvSpPr>
          <p:cNvPr id="3" name="Content Placeholder 2"/>
          <p:cNvSpPr>
            <a:spLocks noGrp="1"/>
          </p:cNvSpPr>
          <p:nvPr>
            <p:ph idx="1"/>
          </p:nvPr>
        </p:nvSpPr>
        <p:spPr>
          <a:xfrm>
            <a:off x="2895600" y="1600200"/>
            <a:ext cx="5791200" cy="4525963"/>
          </a:xfrm>
        </p:spPr>
        <p:txBody>
          <a:bodyPr/>
          <a:lstStyle/>
          <a:p>
            <a:r>
              <a:rPr lang="en-US" sz="2000" dirty="0" smtClean="0"/>
              <a:t>TCs or SCs may introduce (by </a:t>
            </a:r>
            <a:r>
              <a:rPr lang="en-US" sz="2000" dirty="0"/>
              <a:t>a simple majority vote of their </a:t>
            </a:r>
            <a:r>
              <a:rPr lang="en-US" sz="2000" dirty="0" smtClean="0"/>
              <a:t>P-members) </a:t>
            </a:r>
            <a:r>
              <a:rPr lang="en-US" sz="2000" b="1" dirty="0"/>
              <a:t>preliminary work items</a:t>
            </a:r>
            <a:r>
              <a:rPr lang="en-US" sz="2000" dirty="0"/>
              <a:t> </a:t>
            </a:r>
            <a:r>
              <a:rPr lang="en-US" sz="2000" dirty="0" smtClean="0"/>
              <a:t>(</a:t>
            </a:r>
            <a:r>
              <a:rPr lang="en-US" sz="2000" u="sng" dirty="0" smtClean="0"/>
              <a:t>PWI</a:t>
            </a:r>
            <a:r>
              <a:rPr lang="en-US" sz="2000" dirty="0" smtClean="0"/>
              <a:t>) which </a:t>
            </a:r>
            <a:r>
              <a:rPr lang="en-US" sz="2000" dirty="0"/>
              <a:t>are not yet </a:t>
            </a:r>
            <a:r>
              <a:rPr lang="en-US" sz="2000" dirty="0" smtClean="0"/>
              <a:t>sufficiently mature </a:t>
            </a:r>
            <a:r>
              <a:rPr lang="en-US" sz="2000" dirty="0"/>
              <a:t>for processing to further stages and for which no target dates can be </a:t>
            </a:r>
            <a:r>
              <a:rPr lang="en-US" sz="2000" dirty="0" smtClean="0"/>
              <a:t>established</a:t>
            </a:r>
          </a:p>
          <a:p>
            <a:r>
              <a:rPr lang="en-US" sz="2000" dirty="0"/>
              <a:t>Such items may </a:t>
            </a:r>
            <a:r>
              <a:rPr lang="en-US" sz="2000" dirty="0" smtClean="0"/>
              <a:t>include </a:t>
            </a:r>
            <a:r>
              <a:rPr lang="en-US" sz="2000" dirty="0"/>
              <a:t>those listed in the </a:t>
            </a:r>
            <a:r>
              <a:rPr lang="en-US" sz="2000" b="1" dirty="0"/>
              <a:t>strategic business plan</a:t>
            </a:r>
            <a:r>
              <a:rPr lang="en-US" sz="2000" dirty="0"/>
              <a:t>, </a:t>
            </a:r>
            <a:r>
              <a:rPr lang="en-US" sz="2000" dirty="0" smtClean="0"/>
              <a:t>particularly as </a:t>
            </a:r>
            <a:r>
              <a:rPr lang="en-US" sz="2000" dirty="0"/>
              <a:t>given </a:t>
            </a:r>
            <a:r>
              <a:rPr lang="en-US" sz="2000" dirty="0" smtClean="0"/>
              <a:t>as a </a:t>
            </a:r>
            <a:r>
              <a:rPr lang="en-US" sz="2000" dirty="0"/>
              <a:t>prospective view on emerging </a:t>
            </a:r>
            <a:r>
              <a:rPr lang="en-US" sz="2000" dirty="0" smtClean="0"/>
              <a:t>needs</a:t>
            </a:r>
            <a:endParaRPr lang="en-US" sz="2000" dirty="0"/>
          </a:p>
          <a:p>
            <a:r>
              <a:rPr lang="en-US" sz="2000" dirty="0" smtClean="0"/>
              <a:t>This stage can be used for the elaboration of a </a:t>
            </a:r>
            <a:r>
              <a:rPr lang="en-US" sz="2000" b="1" dirty="0" smtClean="0"/>
              <a:t>new work item proposal </a:t>
            </a:r>
            <a:r>
              <a:rPr lang="en-US" sz="2000" dirty="0" smtClean="0"/>
              <a:t>and the development of an </a:t>
            </a:r>
            <a:r>
              <a:rPr lang="en-US" sz="2000" b="1" dirty="0" smtClean="0"/>
              <a:t>initial draft</a:t>
            </a:r>
            <a:r>
              <a:rPr lang="en-US" sz="2000" dirty="0" smtClean="0"/>
              <a:t>.</a:t>
            </a:r>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16</a:t>
            </a:fld>
            <a:endParaRPr lang="en-US" altLang="en-US" dirty="0"/>
          </a:p>
        </p:txBody>
      </p:sp>
    </p:spTree>
    <p:extLst>
      <p:ext uri="{BB962C8B-B14F-4D97-AF65-F5344CB8AC3E}">
        <p14:creationId xmlns:p14="http://schemas.microsoft.com/office/powerpoint/2010/main" val="2203204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 Proposal Stage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7622890"/>
              </p:ext>
            </p:extLst>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17</a:t>
            </a:fld>
            <a:endParaRPr lang="en-US" altLang="en-US" dirty="0"/>
          </a:p>
        </p:txBody>
      </p:sp>
    </p:spTree>
    <p:extLst>
      <p:ext uri="{BB962C8B-B14F-4D97-AF65-F5344CB8AC3E}">
        <p14:creationId xmlns:p14="http://schemas.microsoft.com/office/powerpoint/2010/main" val="3147592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e illustration: &lt;strong&gt;New&lt;/strong&gt;, &lt;strong&gt;Brand New&lt;/strong&gt;, Star, Sell, Sale - Fr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1905000"/>
            <a:ext cx="3657600" cy="3657600"/>
          </a:xfrm>
          <a:prstGeom prst="rect">
            <a:avLst/>
          </a:prstGeom>
        </p:spPr>
      </p:pic>
      <p:sp>
        <p:nvSpPr>
          <p:cNvPr id="2" name="Title 1"/>
          <p:cNvSpPr>
            <a:spLocks noGrp="1"/>
          </p:cNvSpPr>
          <p:nvPr>
            <p:ph type="title"/>
          </p:nvPr>
        </p:nvSpPr>
        <p:spPr/>
        <p:txBody>
          <a:bodyPr/>
          <a:lstStyle/>
          <a:p>
            <a:r>
              <a:rPr lang="en-US" dirty="0" smtClean="0"/>
              <a:t>Proposal Stage</a:t>
            </a:r>
            <a:endParaRPr lang="en-US" dirty="0"/>
          </a:p>
        </p:txBody>
      </p:sp>
      <p:sp>
        <p:nvSpPr>
          <p:cNvPr id="3" name="Content Placeholder 2"/>
          <p:cNvSpPr>
            <a:spLocks noGrp="1"/>
          </p:cNvSpPr>
          <p:nvPr>
            <p:ph idx="1"/>
          </p:nvPr>
        </p:nvSpPr>
        <p:spPr>
          <a:xfrm>
            <a:off x="457200" y="1600200"/>
            <a:ext cx="5486400" cy="4525963"/>
          </a:xfrm>
        </p:spPr>
        <p:txBody>
          <a:bodyPr/>
          <a:lstStyle/>
          <a:p>
            <a:r>
              <a:rPr lang="en-US" sz="2800" dirty="0"/>
              <a:t>A new work item proposal (NP) is a proposal for:</a:t>
            </a:r>
          </a:p>
          <a:p>
            <a:pPr lvl="1"/>
            <a:r>
              <a:rPr lang="en-US" sz="2400" dirty="0" smtClean="0"/>
              <a:t>a </a:t>
            </a:r>
            <a:r>
              <a:rPr lang="en-US" sz="2400" dirty="0"/>
              <a:t>new </a:t>
            </a:r>
            <a:r>
              <a:rPr lang="en-US" sz="2400" dirty="0" smtClean="0"/>
              <a:t>standard</a:t>
            </a:r>
            <a:endParaRPr lang="en-US" sz="2400" dirty="0"/>
          </a:p>
          <a:p>
            <a:pPr lvl="1"/>
            <a:r>
              <a:rPr lang="en-US" sz="2400" dirty="0" smtClean="0"/>
              <a:t>a </a:t>
            </a:r>
            <a:r>
              <a:rPr lang="en-US" sz="2400" dirty="0"/>
              <a:t>new part of an existing </a:t>
            </a:r>
            <a:r>
              <a:rPr lang="en-US" sz="2400" dirty="0" smtClean="0"/>
              <a:t>standard</a:t>
            </a:r>
            <a:endParaRPr lang="en-US" sz="2400" dirty="0"/>
          </a:p>
          <a:p>
            <a:pPr lvl="1"/>
            <a:r>
              <a:rPr lang="en-US" sz="2400" dirty="0" smtClean="0"/>
              <a:t>a </a:t>
            </a:r>
            <a:r>
              <a:rPr lang="en-US" sz="2400" dirty="0"/>
              <a:t>Technical Specification </a:t>
            </a:r>
            <a:r>
              <a:rPr lang="en-US" sz="2400" dirty="0" smtClean="0"/>
              <a:t>or </a:t>
            </a:r>
            <a:r>
              <a:rPr lang="en-US" sz="2400" dirty="0"/>
              <a:t>a </a:t>
            </a:r>
            <a:r>
              <a:rPr lang="en-US" sz="2400" dirty="0" smtClean="0"/>
              <a:t>Publicly </a:t>
            </a:r>
            <a:r>
              <a:rPr lang="en-US" sz="2400" dirty="0"/>
              <a:t>Available </a:t>
            </a:r>
            <a:r>
              <a:rPr lang="en-US" sz="2400" dirty="0" smtClean="0"/>
              <a:t>Specification</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18</a:t>
            </a:fld>
            <a:endParaRPr lang="en-US" altLang="en-US" dirty="0"/>
          </a:p>
        </p:txBody>
      </p:sp>
    </p:spTree>
    <p:extLst>
      <p:ext uri="{BB962C8B-B14F-4D97-AF65-F5344CB8AC3E}">
        <p14:creationId xmlns:p14="http://schemas.microsoft.com/office/powerpoint/2010/main" val="1783814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Stage</a:t>
            </a:r>
            <a:endParaRPr lang="en-US" dirty="0"/>
          </a:p>
        </p:txBody>
      </p:sp>
      <p:sp>
        <p:nvSpPr>
          <p:cNvPr id="3" name="Content Placeholder 2"/>
          <p:cNvSpPr>
            <a:spLocks noGrp="1"/>
          </p:cNvSpPr>
          <p:nvPr>
            <p:ph idx="1"/>
          </p:nvPr>
        </p:nvSpPr>
        <p:spPr>
          <a:xfrm>
            <a:off x="2514600" y="1600200"/>
            <a:ext cx="6172200" cy="4525963"/>
          </a:xfrm>
        </p:spPr>
        <p:txBody>
          <a:bodyPr/>
          <a:lstStyle/>
          <a:p>
            <a:r>
              <a:rPr lang="en-US" dirty="0"/>
              <a:t>A new work item proposal (NP) </a:t>
            </a:r>
            <a:r>
              <a:rPr lang="en-US" dirty="0" smtClean="0"/>
              <a:t>may </a:t>
            </a:r>
            <a:br>
              <a:rPr lang="en-US" dirty="0" smtClean="0"/>
            </a:br>
            <a:r>
              <a:rPr lang="en-US" dirty="0" smtClean="0"/>
              <a:t>be </a:t>
            </a:r>
            <a:r>
              <a:rPr lang="en-US" dirty="0"/>
              <a:t>made in the respective TC/SC by:</a:t>
            </a:r>
          </a:p>
          <a:p>
            <a:pPr lvl="1"/>
            <a:r>
              <a:rPr lang="en-US" dirty="0"/>
              <a:t>a National Body</a:t>
            </a:r>
          </a:p>
          <a:p>
            <a:pPr lvl="1"/>
            <a:r>
              <a:rPr lang="en-US" dirty="0"/>
              <a:t>the secretariat of that </a:t>
            </a:r>
            <a:r>
              <a:rPr lang="en-US" dirty="0" smtClean="0"/>
              <a:t>TC or SC</a:t>
            </a:r>
            <a:endParaRPr lang="en-US" dirty="0"/>
          </a:p>
          <a:p>
            <a:pPr lvl="1"/>
            <a:r>
              <a:rPr lang="en-US" dirty="0"/>
              <a:t>another technical committee or subcommittee</a:t>
            </a:r>
          </a:p>
          <a:p>
            <a:pPr lvl="1"/>
            <a:r>
              <a:rPr lang="en-US" dirty="0"/>
              <a:t>an organization in </a:t>
            </a:r>
            <a:r>
              <a:rPr lang="en-US" dirty="0" smtClean="0"/>
              <a:t>“category A” </a:t>
            </a:r>
            <a:r>
              <a:rPr lang="en-US" dirty="0"/>
              <a:t>liaison</a:t>
            </a:r>
          </a:p>
          <a:p>
            <a:pPr lvl="1"/>
            <a:r>
              <a:rPr lang="en-US" dirty="0"/>
              <a:t>the technical management board or one of its advisory groups</a:t>
            </a:r>
          </a:p>
          <a:p>
            <a:pPr lvl="1"/>
            <a:r>
              <a:rPr lang="en-US" dirty="0"/>
              <a:t>the Chief Executive Officer</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19</a:t>
            </a:fld>
            <a:endParaRPr lang="en-US" altLang="en-US" dirty="0"/>
          </a:p>
        </p:txBody>
      </p:sp>
      <p:pic>
        <p:nvPicPr>
          <p:cNvPr id="7" name="Picture 6" descr="ANOTADO: Biloti: Aumento real não gera inflação, ger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04800" y="2529682"/>
            <a:ext cx="2476500" cy="2476500"/>
          </a:xfrm>
          <a:prstGeom prst="rect">
            <a:avLst/>
          </a:prstGeom>
        </p:spPr>
      </p:pic>
    </p:spTree>
    <p:extLst>
      <p:ext uri="{BB962C8B-B14F-4D97-AF65-F5344CB8AC3E}">
        <p14:creationId xmlns:p14="http://schemas.microsoft.com/office/powerpoint/2010/main" val="211830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HABILITACIÓN Y MEDICINA FÍSICA. Mirando al futur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871" y="4495800"/>
            <a:ext cx="1886129" cy="1600200"/>
          </a:xfrm>
          <a:prstGeom prst="rect">
            <a:avLst/>
          </a:prstGeom>
        </p:spPr>
      </p:pic>
      <p:sp>
        <p:nvSpPr>
          <p:cNvPr id="6" name="Content Placeholder 2"/>
          <p:cNvSpPr txBox="1">
            <a:spLocks/>
          </p:cNvSpPr>
          <p:nvPr/>
        </p:nvSpPr>
        <p:spPr bwMode="auto">
          <a:xfrm>
            <a:off x="609600" y="2047290"/>
            <a:ext cx="8077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marL="0" indent="0">
              <a:buFont typeface="Wingdings" panose="05000000000000000000" pitchFamily="2" charset="2"/>
              <a:buNone/>
            </a:pPr>
            <a:endParaRPr lang="en-US" sz="1800" kern="0" dirty="0" smtClean="0"/>
          </a:p>
          <a:p>
            <a:pPr lvl="1"/>
            <a:r>
              <a:rPr lang="en-US" sz="1600" kern="0" dirty="0" smtClean="0"/>
              <a:t>Project development principles</a:t>
            </a:r>
          </a:p>
          <a:p>
            <a:pPr lvl="1"/>
            <a:r>
              <a:rPr lang="en-US" sz="1600" kern="0" dirty="0" smtClean="0"/>
              <a:t>ISO/IEC Directives</a:t>
            </a:r>
          </a:p>
          <a:p>
            <a:pPr lvl="1"/>
            <a:r>
              <a:rPr lang="en-US" sz="1600" kern="0" dirty="0" smtClean="0"/>
              <a:t>Project stages of IEC standards development work, documents and time frames</a:t>
            </a:r>
          </a:p>
          <a:p>
            <a:pPr lvl="1"/>
            <a:r>
              <a:rPr lang="en-US" sz="1600" kern="0" dirty="0" smtClean="0"/>
              <a:t>Technical Specifications, Publicly Available Specifications and Technical Reports</a:t>
            </a:r>
          </a:p>
          <a:p>
            <a:pPr lvl="1"/>
            <a:r>
              <a:rPr lang="en-US" sz="1600" kern="0" dirty="0" smtClean="0"/>
              <a:t>Maintenance procedures</a:t>
            </a:r>
          </a:p>
          <a:p>
            <a:pPr lvl="1"/>
            <a:r>
              <a:rPr lang="en-US" sz="1600" kern="0" dirty="0" smtClean="0"/>
              <a:t>Amendments </a:t>
            </a:r>
          </a:p>
          <a:p>
            <a:pPr lvl="1"/>
            <a:endParaRPr lang="en-US" sz="1600" kern="0" dirty="0" smtClean="0"/>
          </a:p>
          <a:p>
            <a:pPr lvl="1"/>
            <a:endParaRPr lang="en-US" sz="1600" kern="0" dirty="0"/>
          </a:p>
          <a:p>
            <a:pPr lvl="1"/>
            <a:endParaRPr lang="en-US" sz="1600" kern="0" dirty="0" smtClean="0"/>
          </a:p>
          <a:p>
            <a:pPr lvl="1"/>
            <a:r>
              <a:rPr lang="en-US" sz="1600" kern="0" dirty="0" smtClean="0"/>
              <a:t>Global relevance policy and procedures</a:t>
            </a:r>
          </a:p>
          <a:p>
            <a:pPr lvl="1"/>
            <a:r>
              <a:rPr lang="en-US" sz="1600" kern="0" dirty="0" smtClean="0"/>
              <a:t>“In Some Countries” Clauses</a:t>
            </a:r>
          </a:p>
          <a:p>
            <a:pPr lvl="1"/>
            <a:r>
              <a:rPr lang="en-US" sz="1600" kern="0" dirty="0" smtClean="0"/>
              <a:t>Normative references </a:t>
            </a:r>
          </a:p>
          <a:p>
            <a:pPr lvl="1"/>
            <a:r>
              <a:rPr lang="en-US" sz="1600" kern="0" dirty="0" smtClean="0"/>
              <a:t>Double-logo Standards</a:t>
            </a:r>
          </a:p>
          <a:p>
            <a:pPr lvl="1"/>
            <a:r>
              <a:rPr lang="en-US" sz="1600" kern="0" dirty="0" smtClean="0"/>
              <a:t>Fast-track processing</a:t>
            </a:r>
          </a:p>
          <a:p>
            <a:endParaRPr lang="en-US" sz="1800" kern="0" dirty="0"/>
          </a:p>
        </p:txBody>
      </p:sp>
      <p:sp>
        <p:nvSpPr>
          <p:cNvPr id="2" name="Title 1"/>
          <p:cNvSpPr>
            <a:spLocks noGrp="1"/>
          </p:cNvSpPr>
          <p:nvPr>
            <p:ph type="title"/>
          </p:nvPr>
        </p:nvSpPr>
        <p:spPr/>
        <p:txBody>
          <a:bodyPr/>
          <a:lstStyle/>
          <a:p>
            <a:r>
              <a:rPr lang="en-US" dirty="0" smtClean="0"/>
              <a:t>Module IV: Learning Objectives</a:t>
            </a:r>
            <a:endParaRPr lang="en-US" dirty="0"/>
          </a:p>
        </p:txBody>
      </p:sp>
      <p:sp>
        <p:nvSpPr>
          <p:cNvPr id="3" name="Content Placeholder 2"/>
          <p:cNvSpPr>
            <a:spLocks noGrp="1"/>
          </p:cNvSpPr>
          <p:nvPr>
            <p:ph idx="1"/>
          </p:nvPr>
        </p:nvSpPr>
        <p:spPr>
          <a:xfrm>
            <a:off x="457200" y="1600200"/>
            <a:ext cx="8077200" cy="4525963"/>
          </a:xfrm>
        </p:spPr>
        <p:txBody>
          <a:bodyPr/>
          <a:lstStyle/>
          <a:p>
            <a:r>
              <a:rPr lang="en-US" sz="1800" dirty="0"/>
              <a:t>This module provides an overview of the IEC standards development process, including</a:t>
            </a:r>
            <a:r>
              <a:rPr lang="en-US" sz="1800" dirty="0" smtClean="0"/>
              <a:t>:</a:t>
            </a:r>
          </a:p>
          <a:p>
            <a:pPr marL="0" indent="0">
              <a:buNone/>
            </a:pPr>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a:t>
            </a:fld>
            <a:endParaRPr lang="en-US" altLang="en-US" dirty="0"/>
          </a:p>
        </p:txBody>
      </p:sp>
    </p:spTree>
    <p:extLst>
      <p:ext uri="{BB962C8B-B14F-4D97-AF65-F5344CB8AC3E}">
        <p14:creationId xmlns:p14="http://schemas.microsoft.com/office/powerpoint/2010/main" val="4018287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Stage</a:t>
            </a:r>
            <a:endParaRPr lang="en-US" dirty="0"/>
          </a:p>
        </p:txBody>
      </p:sp>
      <p:sp>
        <p:nvSpPr>
          <p:cNvPr id="3" name="Content Placeholder 2"/>
          <p:cNvSpPr>
            <a:spLocks noGrp="1"/>
          </p:cNvSpPr>
          <p:nvPr>
            <p:ph idx="1"/>
          </p:nvPr>
        </p:nvSpPr>
        <p:spPr/>
        <p:txBody>
          <a:bodyPr/>
          <a:lstStyle/>
          <a:p>
            <a:r>
              <a:rPr lang="en-US" dirty="0" smtClean="0"/>
              <a:t>Proposal Stage Steps:</a:t>
            </a:r>
          </a:p>
          <a:p>
            <a:pPr marL="914400" lvl="1" indent="-457200">
              <a:buFont typeface="+mj-lt"/>
              <a:buAutoNum type="arabicPeriod"/>
            </a:pPr>
            <a:r>
              <a:rPr lang="en-US" dirty="0"/>
              <a:t>Submission of the proposal for a new project</a:t>
            </a:r>
          </a:p>
          <a:p>
            <a:pPr marL="914400" lvl="1" indent="-457200">
              <a:buFont typeface="+mj-lt"/>
              <a:buAutoNum type="arabicPeriod"/>
            </a:pPr>
            <a:r>
              <a:rPr lang="en-US" dirty="0"/>
              <a:t>New project ballot circulated to P-members for vote and to O-members for information</a:t>
            </a:r>
          </a:p>
          <a:p>
            <a:pPr marL="914400" lvl="1" indent="-457200">
              <a:buFont typeface="+mj-lt"/>
              <a:buAutoNum type="arabicPeriod"/>
            </a:pPr>
            <a:r>
              <a:rPr lang="en-US" dirty="0"/>
              <a:t>Voting summary circulated</a:t>
            </a:r>
          </a:p>
          <a:p>
            <a:pPr lvl="2"/>
            <a:r>
              <a:rPr lang="en-US" dirty="0"/>
              <a:t>Proposal returned for further definition</a:t>
            </a:r>
          </a:p>
          <a:p>
            <a:pPr marL="914400" lvl="1" indent="-457200">
              <a:buFont typeface="+mj-lt"/>
              <a:buAutoNum type="arabicPeriod"/>
            </a:pPr>
            <a:r>
              <a:rPr lang="en-US" dirty="0"/>
              <a:t>New project accepted or rejected</a:t>
            </a:r>
          </a:p>
          <a:p>
            <a:pPr marL="914400" lvl="1" indent="-457200">
              <a:buFont typeface="+mj-lt"/>
              <a:buAutoNum type="arabicPeriod"/>
            </a:pPr>
            <a:r>
              <a:rPr lang="en-US" dirty="0"/>
              <a:t>Project team set up based on the nominations of P-members</a:t>
            </a:r>
          </a:p>
          <a:p>
            <a:pPr lvl="2"/>
            <a:r>
              <a:rPr lang="en-US" dirty="0"/>
              <a:t>Project leader nominated by proposer</a:t>
            </a:r>
          </a:p>
          <a:p>
            <a:pPr marL="914400" lvl="1" indent="-457200">
              <a:buFont typeface="+mj-lt"/>
              <a:buAutoNum type="arabicPeriod"/>
            </a:pPr>
            <a:r>
              <a:rPr lang="en-US" dirty="0"/>
              <a:t>Work plan with target dates </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20</a:t>
            </a:fld>
            <a:endParaRPr lang="en-US" altLang="en-US" dirty="0"/>
          </a:p>
        </p:txBody>
      </p:sp>
    </p:spTree>
    <p:extLst>
      <p:ext uri="{BB962C8B-B14F-4D97-AF65-F5344CB8AC3E}">
        <p14:creationId xmlns:p14="http://schemas.microsoft.com/office/powerpoint/2010/main" val="211260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Stage</a:t>
            </a:r>
            <a:endParaRPr lang="en-US" dirty="0"/>
          </a:p>
        </p:txBody>
      </p:sp>
      <p:sp>
        <p:nvSpPr>
          <p:cNvPr id="3" name="Content Placeholder 2"/>
          <p:cNvSpPr>
            <a:spLocks noGrp="1"/>
          </p:cNvSpPr>
          <p:nvPr>
            <p:ph idx="1"/>
          </p:nvPr>
        </p:nvSpPr>
        <p:spPr/>
        <p:txBody>
          <a:bodyPr/>
          <a:lstStyle/>
          <a:p>
            <a:r>
              <a:rPr lang="en-US" dirty="0"/>
              <a:t>Acceptance </a:t>
            </a:r>
            <a:r>
              <a:rPr lang="en-US" dirty="0" smtClean="0"/>
              <a:t>Criteria for NP:</a:t>
            </a:r>
          </a:p>
          <a:p>
            <a:pPr lvl="1"/>
            <a:r>
              <a:rPr lang="en-US" dirty="0" smtClean="0"/>
              <a:t>Approval by a 2/3 majority of the P-members of the TC or SC (abstentions excluded)</a:t>
            </a:r>
          </a:p>
          <a:p>
            <a:pPr lvl="1"/>
            <a:r>
              <a:rPr lang="en-US" dirty="0" smtClean="0"/>
              <a:t>AND</a:t>
            </a:r>
          </a:p>
          <a:p>
            <a:pPr lvl="1"/>
            <a:r>
              <a:rPr lang="en-US" dirty="0" smtClean="0"/>
              <a:t>Commitment to participate actively in the development of the project by at least:</a:t>
            </a:r>
          </a:p>
          <a:p>
            <a:pPr lvl="2"/>
            <a:r>
              <a:rPr lang="en-US" dirty="0" smtClean="0"/>
              <a:t>4 P-members in committees with 16 or less P-members</a:t>
            </a:r>
          </a:p>
          <a:p>
            <a:pPr lvl="2"/>
            <a:r>
              <a:rPr lang="en-US" dirty="0" smtClean="0"/>
              <a:t>5 P-members in committees with 17 or more P-members</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21</a:t>
            </a:fld>
            <a:endParaRPr lang="en-US" altLang="en-US" dirty="0"/>
          </a:p>
        </p:txBody>
      </p:sp>
    </p:spTree>
    <p:extLst>
      <p:ext uri="{BB962C8B-B14F-4D97-AF65-F5344CB8AC3E}">
        <p14:creationId xmlns:p14="http://schemas.microsoft.com/office/powerpoint/2010/main" val="3258015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Stage</a:t>
            </a:r>
            <a:endParaRPr lang="en-US" dirty="0"/>
          </a:p>
        </p:txBody>
      </p:sp>
      <p:sp>
        <p:nvSpPr>
          <p:cNvPr id="3" name="Content Placeholder 2"/>
          <p:cNvSpPr>
            <a:spLocks noGrp="1"/>
          </p:cNvSpPr>
          <p:nvPr>
            <p:ph idx="1"/>
          </p:nvPr>
        </p:nvSpPr>
        <p:spPr>
          <a:xfrm>
            <a:off x="457200" y="1600200"/>
            <a:ext cx="7848600" cy="4525963"/>
          </a:xfrm>
        </p:spPr>
        <p:txBody>
          <a:bodyPr/>
          <a:lstStyle/>
          <a:p>
            <a:r>
              <a:rPr lang="en-US" dirty="0"/>
              <a:t>The inclusion of the project in the </a:t>
            </a:r>
            <a:r>
              <a:rPr lang="en-US" dirty="0" smtClean="0"/>
              <a:t>program </a:t>
            </a:r>
            <a:r>
              <a:rPr lang="en-US" dirty="0"/>
              <a:t>of work </a:t>
            </a:r>
            <a:r>
              <a:rPr lang="en-US" b="1" dirty="0"/>
              <a:t>concludes the proposal stage</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22</a:t>
            </a:fld>
            <a:endParaRPr lang="en-US" altLang="en-US" dirty="0"/>
          </a:p>
        </p:txBody>
      </p:sp>
      <p:pic>
        <p:nvPicPr>
          <p:cNvPr id="5" name="Picture 4" descr="Fast &lt;strong&gt;Forward&lt;/strong&gt;: Why Your 2016 Internal Communication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048000"/>
            <a:ext cx="5410200" cy="2357301"/>
          </a:xfrm>
          <a:prstGeom prst="rect">
            <a:avLst/>
          </a:prstGeom>
        </p:spPr>
      </p:pic>
    </p:spTree>
    <p:extLst>
      <p:ext uri="{BB962C8B-B14F-4D97-AF65-F5344CB8AC3E}">
        <p14:creationId xmlns:p14="http://schemas.microsoft.com/office/powerpoint/2010/main" val="3174642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 Preparatory Stage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53885712"/>
              </p:ext>
            </p:extLst>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23</a:t>
            </a:fld>
            <a:endParaRPr lang="en-US" altLang="en-US" dirty="0"/>
          </a:p>
        </p:txBody>
      </p:sp>
    </p:spTree>
    <p:extLst>
      <p:ext uri="{BB962C8B-B14F-4D97-AF65-F5344CB8AC3E}">
        <p14:creationId xmlns:p14="http://schemas.microsoft.com/office/powerpoint/2010/main" val="302615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e illustration: Stairs, Rise, Stair &lt;strong&gt;Step&lt;/strong&gt;, Staircas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9597" y="2796381"/>
            <a:ext cx="2133600" cy="2133600"/>
          </a:xfrm>
          <a:prstGeom prst="rect">
            <a:avLst/>
          </a:prstGeom>
        </p:spPr>
      </p:pic>
      <p:sp>
        <p:nvSpPr>
          <p:cNvPr id="2" name="Title 1"/>
          <p:cNvSpPr>
            <a:spLocks noGrp="1"/>
          </p:cNvSpPr>
          <p:nvPr>
            <p:ph type="title"/>
          </p:nvPr>
        </p:nvSpPr>
        <p:spPr/>
        <p:txBody>
          <a:bodyPr/>
          <a:lstStyle/>
          <a:p>
            <a:r>
              <a:rPr lang="en-US" dirty="0" smtClean="0"/>
              <a:t>Preparatory Stage</a:t>
            </a:r>
            <a:endParaRPr lang="en-US" dirty="0"/>
          </a:p>
        </p:txBody>
      </p:sp>
      <p:sp>
        <p:nvSpPr>
          <p:cNvPr id="3" name="Content Placeholder 2"/>
          <p:cNvSpPr>
            <a:spLocks noGrp="1"/>
          </p:cNvSpPr>
          <p:nvPr>
            <p:ph idx="1"/>
          </p:nvPr>
        </p:nvSpPr>
        <p:spPr/>
        <p:txBody>
          <a:bodyPr/>
          <a:lstStyle/>
          <a:p>
            <a:r>
              <a:rPr lang="en-US" dirty="0" smtClean="0"/>
              <a:t>The Preparatory Stage covers the preparation of a </a:t>
            </a:r>
            <a:br>
              <a:rPr lang="en-US" dirty="0" smtClean="0"/>
            </a:br>
            <a:r>
              <a:rPr lang="en-US" dirty="0" smtClean="0"/>
              <a:t>Working Draft (WD).</a:t>
            </a:r>
          </a:p>
          <a:p>
            <a:r>
              <a:rPr lang="en-US" dirty="0" smtClean="0"/>
              <a:t>Preparatory Stage Steps:</a:t>
            </a:r>
          </a:p>
          <a:p>
            <a:pPr marL="914400" lvl="1" indent="-457200">
              <a:buFont typeface="+mj-lt"/>
              <a:buAutoNum type="arabicPeriod"/>
            </a:pPr>
            <a:r>
              <a:rPr lang="en-US" dirty="0" smtClean="0"/>
              <a:t>Project registered in program of work</a:t>
            </a:r>
          </a:p>
          <a:p>
            <a:pPr marL="914400" lvl="1" indent="-457200">
              <a:buFont typeface="+mj-lt"/>
              <a:buAutoNum type="arabicPeriod"/>
            </a:pPr>
            <a:r>
              <a:rPr lang="en-US" dirty="0" smtClean="0"/>
              <a:t>Work Draft (WD) study initiated</a:t>
            </a:r>
          </a:p>
          <a:p>
            <a:pPr marL="914400" lvl="1" indent="-457200">
              <a:buFont typeface="+mj-lt"/>
              <a:buAutoNum type="arabicPeriod"/>
            </a:pPr>
            <a:r>
              <a:rPr lang="en-US" dirty="0" smtClean="0"/>
              <a:t>Comments summary circulated</a:t>
            </a:r>
          </a:p>
          <a:p>
            <a:pPr marL="914400" lvl="1" indent="-457200">
              <a:buFont typeface="+mj-lt"/>
              <a:buAutoNum type="arabicPeriod"/>
            </a:pPr>
            <a:r>
              <a:rPr lang="en-US" dirty="0" smtClean="0"/>
              <a:t>Agreement to register draft as a CD</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24</a:t>
            </a:fld>
            <a:endParaRPr lang="en-US" altLang="en-US" dirty="0"/>
          </a:p>
        </p:txBody>
      </p:sp>
    </p:spTree>
    <p:extLst>
      <p:ext uri="{BB962C8B-B14F-4D97-AF65-F5344CB8AC3E}">
        <p14:creationId xmlns:p14="http://schemas.microsoft.com/office/powerpoint/2010/main" val="1904677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Preparatory Stage</a:t>
            </a:r>
            <a:endParaRPr lang="en-US" dirty="0"/>
          </a:p>
        </p:txBody>
      </p:sp>
      <p:sp>
        <p:nvSpPr>
          <p:cNvPr id="3" name="Content Placeholder 2"/>
          <p:cNvSpPr>
            <a:spLocks noGrp="1"/>
          </p:cNvSpPr>
          <p:nvPr>
            <p:ph idx="1"/>
          </p:nvPr>
        </p:nvSpPr>
        <p:spPr/>
        <p:txBody>
          <a:bodyPr/>
          <a:lstStyle/>
          <a:p>
            <a:r>
              <a:rPr lang="en-US" dirty="0" smtClean="0"/>
              <a:t>Timeline:</a:t>
            </a:r>
          </a:p>
          <a:p>
            <a:pPr lvl="1"/>
            <a:r>
              <a:rPr lang="en-US" dirty="0" smtClean="0"/>
              <a:t>A first working draft must be made available within six months of the date the project was added to the program of work.</a:t>
            </a:r>
          </a:p>
          <a:p>
            <a:pPr lvl="2"/>
            <a:r>
              <a:rPr lang="en-US" dirty="0" smtClean="0"/>
              <a:t>(criteria met if a draft text is submitted with the NP ballot)</a:t>
            </a:r>
          </a:p>
          <a:p>
            <a:pPr lvl="2"/>
            <a:endParaRPr lang="en-US" dirty="0"/>
          </a:p>
          <a:p>
            <a:pPr lvl="2"/>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25</a:t>
            </a:fld>
            <a:endParaRPr lang="en-US" altLang="en-US" dirty="0"/>
          </a:p>
        </p:txBody>
      </p:sp>
      <p:pic>
        <p:nvPicPr>
          <p:cNvPr id="5" name="Picture 4" descr="The Autism Daddy Origin Stor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700" y="3505200"/>
            <a:ext cx="2514600" cy="1885950"/>
          </a:xfrm>
          <a:prstGeom prst="rect">
            <a:avLst/>
          </a:prstGeom>
        </p:spPr>
      </p:pic>
    </p:spTree>
    <p:extLst>
      <p:ext uri="{BB962C8B-B14F-4D97-AF65-F5344CB8AC3E}">
        <p14:creationId xmlns:p14="http://schemas.microsoft.com/office/powerpoint/2010/main" val="794242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Perils of ‘Professional’ &lt;strong&gt;Experts&lt;/strong&gt; ~ patentolo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133600"/>
            <a:ext cx="2209800" cy="2209800"/>
          </a:xfrm>
          <a:prstGeom prst="rect">
            <a:avLst/>
          </a:prstGeom>
        </p:spPr>
      </p:pic>
      <p:sp>
        <p:nvSpPr>
          <p:cNvPr id="2" name="Title 1"/>
          <p:cNvSpPr>
            <a:spLocks noGrp="1"/>
          </p:cNvSpPr>
          <p:nvPr>
            <p:ph type="title"/>
          </p:nvPr>
        </p:nvSpPr>
        <p:spPr/>
        <p:txBody>
          <a:bodyPr/>
          <a:lstStyle/>
          <a:p>
            <a:r>
              <a:rPr lang="en-US" dirty="0" smtClean="0"/>
              <a:t>Preparatory Stage</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Work drafts are prepared by Working Groups (WG) or Project Teams (PT)</a:t>
            </a:r>
          </a:p>
          <a:p>
            <a:pPr lvl="1"/>
            <a:r>
              <a:rPr lang="en-US" dirty="0" smtClean="0"/>
              <a:t>PT/WG members act as technical experts</a:t>
            </a:r>
          </a:p>
          <a:p>
            <a:pPr lvl="1"/>
            <a:r>
              <a:rPr lang="en-US" dirty="0" smtClean="0"/>
              <a:t>IEC Collaboration tools utilized to facilitate the development of the draft</a:t>
            </a:r>
          </a:p>
          <a:p>
            <a:pPr lvl="1"/>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26</a:t>
            </a:fld>
            <a:endParaRPr lang="en-US" altLang="en-US" dirty="0"/>
          </a:p>
        </p:txBody>
      </p:sp>
    </p:spTree>
    <p:extLst>
      <p:ext uri="{BB962C8B-B14F-4D97-AF65-F5344CB8AC3E}">
        <p14:creationId xmlns:p14="http://schemas.microsoft.com/office/powerpoint/2010/main" val="22510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st Books You’re Not Reading: Girls Being Awesome Edi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297" y="3307080"/>
            <a:ext cx="3409406" cy="3409406"/>
          </a:xfrm>
          <a:prstGeom prst="rect">
            <a:avLst/>
          </a:prstGeom>
        </p:spPr>
      </p:pic>
      <p:sp>
        <p:nvSpPr>
          <p:cNvPr id="2" name="Title 1"/>
          <p:cNvSpPr>
            <a:spLocks noGrp="1"/>
          </p:cNvSpPr>
          <p:nvPr>
            <p:ph type="title"/>
          </p:nvPr>
        </p:nvSpPr>
        <p:spPr/>
        <p:txBody>
          <a:bodyPr/>
          <a:lstStyle/>
          <a:p>
            <a:r>
              <a:rPr lang="en-US" dirty="0" smtClean="0"/>
              <a:t>Preparatory Stage</a:t>
            </a:r>
            <a:endParaRPr lang="en-US" dirty="0"/>
          </a:p>
        </p:txBody>
      </p:sp>
      <p:sp>
        <p:nvSpPr>
          <p:cNvPr id="3" name="Content Placeholder 2"/>
          <p:cNvSpPr>
            <a:spLocks noGrp="1"/>
          </p:cNvSpPr>
          <p:nvPr>
            <p:ph idx="1"/>
          </p:nvPr>
        </p:nvSpPr>
        <p:spPr/>
        <p:txBody>
          <a:bodyPr/>
          <a:lstStyle/>
          <a:p>
            <a:r>
              <a:rPr lang="en-US" dirty="0" smtClean="0"/>
              <a:t>The </a:t>
            </a:r>
            <a:r>
              <a:rPr lang="en-US" b="1" dirty="0"/>
              <a:t>preparatory stage </a:t>
            </a:r>
            <a:r>
              <a:rPr lang="en-US" b="1" dirty="0" smtClean="0"/>
              <a:t>is complete </a:t>
            </a:r>
            <a:r>
              <a:rPr lang="en-US" dirty="0" smtClean="0"/>
              <a:t>when:</a:t>
            </a:r>
          </a:p>
          <a:p>
            <a:pPr lvl="1"/>
            <a:r>
              <a:rPr lang="en-US" dirty="0" smtClean="0"/>
              <a:t>a </a:t>
            </a:r>
            <a:r>
              <a:rPr lang="en-US" dirty="0"/>
              <a:t>working draft is available for circulation to </a:t>
            </a:r>
            <a:r>
              <a:rPr lang="en-US" dirty="0" smtClean="0"/>
              <a:t>the members </a:t>
            </a:r>
            <a:r>
              <a:rPr lang="en-US" dirty="0"/>
              <a:t>of the </a:t>
            </a:r>
            <a:r>
              <a:rPr lang="en-US" dirty="0" smtClean="0"/>
              <a:t>TC/SC as </a:t>
            </a:r>
            <a:r>
              <a:rPr lang="en-US" dirty="0"/>
              <a:t>a first committee draft (CD</a:t>
            </a:r>
            <a:r>
              <a:rPr lang="en-US" dirty="0" smtClean="0"/>
              <a:t>), </a:t>
            </a:r>
          </a:p>
          <a:p>
            <a:pPr marL="457200" lvl="1" indent="0">
              <a:buNone/>
            </a:pPr>
            <a:r>
              <a:rPr lang="en-US" dirty="0"/>
              <a:t>	</a:t>
            </a:r>
            <a:r>
              <a:rPr lang="en-US" i="1" dirty="0" smtClean="0"/>
              <a:t>and</a:t>
            </a:r>
            <a:r>
              <a:rPr lang="en-US" dirty="0" smtClean="0"/>
              <a:t> </a:t>
            </a:r>
          </a:p>
          <a:p>
            <a:pPr lvl="1"/>
            <a:r>
              <a:rPr lang="en-US" dirty="0" smtClean="0"/>
              <a:t>is registered </a:t>
            </a:r>
            <a:r>
              <a:rPr lang="en-US" dirty="0"/>
              <a:t>by the office of the CEO. </a:t>
            </a:r>
            <a:endParaRPr lang="en-US" dirty="0" smtClean="0"/>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27</a:t>
            </a:fld>
            <a:endParaRPr lang="en-US" altLang="en-US" dirty="0"/>
          </a:p>
        </p:txBody>
      </p:sp>
    </p:spTree>
    <p:extLst>
      <p:ext uri="{BB962C8B-B14F-4D97-AF65-F5344CB8AC3E}">
        <p14:creationId xmlns:p14="http://schemas.microsoft.com/office/powerpoint/2010/main" val="4043233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 Committee Stage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35929190"/>
              </p:ext>
            </p:extLst>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28</a:t>
            </a:fld>
            <a:endParaRPr lang="en-US" altLang="en-US" dirty="0"/>
          </a:p>
        </p:txBody>
      </p:sp>
    </p:spTree>
    <p:extLst>
      <p:ext uri="{BB962C8B-B14F-4D97-AF65-F5344CB8AC3E}">
        <p14:creationId xmlns:p14="http://schemas.microsoft.com/office/powerpoint/2010/main" val="1722761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kshop/ Training Slimmer Samenwerken | Diensten | Alexid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05000"/>
            <a:ext cx="3292028" cy="2567782"/>
          </a:xfrm>
          <a:prstGeom prst="rect">
            <a:avLst/>
          </a:prstGeom>
        </p:spPr>
      </p:pic>
      <p:sp>
        <p:nvSpPr>
          <p:cNvPr id="2" name="Title 1"/>
          <p:cNvSpPr>
            <a:spLocks noGrp="1"/>
          </p:cNvSpPr>
          <p:nvPr>
            <p:ph type="title"/>
          </p:nvPr>
        </p:nvSpPr>
        <p:spPr/>
        <p:txBody>
          <a:bodyPr/>
          <a:lstStyle/>
          <a:p>
            <a:r>
              <a:rPr lang="en-US" dirty="0" smtClean="0"/>
              <a:t>Committee Stage</a:t>
            </a:r>
            <a:endParaRPr lang="en-US" dirty="0"/>
          </a:p>
        </p:txBody>
      </p:sp>
      <p:sp>
        <p:nvSpPr>
          <p:cNvPr id="3" name="Content Placeholder 2"/>
          <p:cNvSpPr>
            <a:spLocks noGrp="1"/>
          </p:cNvSpPr>
          <p:nvPr>
            <p:ph idx="1"/>
          </p:nvPr>
        </p:nvSpPr>
        <p:spPr>
          <a:xfrm>
            <a:off x="3276600" y="1600200"/>
            <a:ext cx="5410200" cy="4525963"/>
          </a:xfrm>
        </p:spPr>
        <p:txBody>
          <a:bodyPr/>
          <a:lstStyle/>
          <a:p>
            <a:r>
              <a:rPr lang="en-US" dirty="0"/>
              <a:t>The committee stage is the </a:t>
            </a:r>
            <a:r>
              <a:rPr lang="en-US" b="1" dirty="0"/>
              <a:t>principal stage </a:t>
            </a:r>
            <a:r>
              <a:rPr lang="en-US" dirty="0"/>
              <a:t>at which comments from National </a:t>
            </a:r>
            <a:r>
              <a:rPr lang="en-US" dirty="0" smtClean="0"/>
              <a:t>Bodies are </a:t>
            </a:r>
            <a:r>
              <a:rPr lang="en-US" dirty="0"/>
              <a:t>taken into consideration, with a view to </a:t>
            </a:r>
            <a:r>
              <a:rPr lang="en-US" b="1" dirty="0"/>
              <a:t>reaching consensus </a:t>
            </a:r>
            <a:r>
              <a:rPr lang="en-US" dirty="0"/>
              <a:t>on the technical </a:t>
            </a:r>
            <a:r>
              <a:rPr lang="en-US" dirty="0" smtClean="0"/>
              <a:t>content. </a:t>
            </a:r>
          </a:p>
          <a:p>
            <a:r>
              <a:rPr lang="en-US" dirty="0" smtClean="0"/>
              <a:t>National </a:t>
            </a:r>
            <a:r>
              <a:rPr lang="en-US" dirty="0"/>
              <a:t>bodies </a:t>
            </a:r>
            <a:r>
              <a:rPr lang="en-US" dirty="0" smtClean="0"/>
              <a:t>therefore submit all </a:t>
            </a:r>
            <a:r>
              <a:rPr lang="en-US" b="1" dirty="0" smtClean="0"/>
              <a:t>pertinent </a:t>
            </a:r>
            <a:r>
              <a:rPr lang="en-US" b="1" dirty="0"/>
              <a:t>comments</a:t>
            </a:r>
            <a:r>
              <a:rPr lang="en-US" dirty="0"/>
              <a:t> at this stage.</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29</a:t>
            </a:fld>
            <a:endParaRPr lang="en-US" altLang="en-US" dirty="0"/>
          </a:p>
        </p:txBody>
      </p:sp>
    </p:spTree>
    <p:extLst>
      <p:ext uri="{BB962C8B-B14F-4D97-AF65-F5344CB8AC3E}">
        <p14:creationId xmlns:p14="http://schemas.microsoft.com/office/powerpoint/2010/main" val="158645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IV: Disclaimer</a:t>
            </a:r>
            <a:endParaRPr lang="en-US" dirty="0"/>
          </a:p>
        </p:txBody>
      </p:sp>
      <p:sp>
        <p:nvSpPr>
          <p:cNvPr id="3" name="Content Placeholder 2"/>
          <p:cNvSpPr>
            <a:spLocks noGrp="1"/>
          </p:cNvSpPr>
          <p:nvPr>
            <p:ph idx="1"/>
          </p:nvPr>
        </p:nvSpPr>
        <p:spPr/>
        <p:txBody>
          <a:bodyPr/>
          <a:lstStyle/>
          <a:p>
            <a:r>
              <a:rPr lang="en-US" sz="2400" dirty="0" smtClean="0"/>
              <a:t>The information contained in this self-taught </a:t>
            </a:r>
            <a:br>
              <a:rPr lang="en-US" sz="2400" dirty="0" smtClean="0"/>
            </a:br>
            <a:r>
              <a:rPr lang="en-US" sz="2400" dirty="0" smtClean="0"/>
              <a:t>learning module is intended as a summary of documents and procedures frequently used within the IEC and the USNC/IEC.</a:t>
            </a:r>
          </a:p>
          <a:p>
            <a:r>
              <a:rPr lang="en-US" sz="2400" dirty="0" smtClean="0"/>
              <a:t>For additional information about content addressed in this module, please contact the USNC/IEC Staff (</a:t>
            </a:r>
            <a:r>
              <a:rPr lang="en-US" sz="2400" dirty="0" smtClean="0">
                <a:hlinkClick r:id="rId2"/>
              </a:rPr>
              <a:t>usnc@ansi.org</a:t>
            </a:r>
            <a:r>
              <a:rPr lang="en-US" sz="2400" dirty="0" smtClean="0"/>
              <a:t>).</a:t>
            </a:r>
          </a:p>
          <a:p>
            <a:r>
              <a:rPr lang="en-US" sz="2400" dirty="0" smtClean="0"/>
              <a:t>Additional information is also available via </a:t>
            </a:r>
            <a:r>
              <a:rPr lang="en-US" sz="2400" dirty="0" smtClean="0">
                <a:hlinkClick r:id="rId3"/>
              </a:rPr>
              <a:t>ANSI Education and Training Services</a:t>
            </a:r>
            <a:r>
              <a:rPr lang="en-US" sz="2400" dirty="0" smtClean="0"/>
              <a:t>.</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a:t>
            </a:fld>
            <a:endParaRPr lang="en-US" altLang="en-US" dirty="0"/>
          </a:p>
        </p:txBody>
      </p:sp>
    </p:spTree>
    <p:extLst>
      <p:ext uri="{BB962C8B-B14F-4D97-AF65-F5344CB8AC3E}">
        <p14:creationId xmlns:p14="http://schemas.microsoft.com/office/powerpoint/2010/main" val="3673094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Stage</a:t>
            </a:r>
            <a:endParaRPr lang="en-US" dirty="0"/>
          </a:p>
        </p:txBody>
      </p:sp>
      <p:sp>
        <p:nvSpPr>
          <p:cNvPr id="3" name="Content Placeholder 2"/>
          <p:cNvSpPr>
            <a:spLocks noGrp="1"/>
          </p:cNvSpPr>
          <p:nvPr>
            <p:ph idx="1"/>
          </p:nvPr>
        </p:nvSpPr>
        <p:spPr/>
        <p:txBody>
          <a:bodyPr/>
          <a:lstStyle/>
          <a:p>
            <a:r>
              <a:rPr lang="en-US" dirty="0"/>
              <a:t>From registration of first </a:t>
            </a:r>
            <a:r>
              <a:rPr lang="en-US" b="1" dirty="0"/>
              <a:t>Committee Draft</a:t>
            </a:r>
            <a:r>
              <a:rPr lang="en-US" dirty="0"/>
              <a:t> to </a:t>
            </a:r>
            <a:r>
              <a:rPr lang="en-US" b="1" dirty="0"/>
              <a:t>Committee Draft for Vote</a:t>
            </a:r>
          </a:p>
          <a:p>
            <a:pPr lvl="1"/>
            <a:r>
              <a:rPr lang="en-US" dirty="0"/>
              <a:t>National Committee consensus on draft standard is established</a:t>
            </a:r>
          </a:p>
          <a:p>
            <a:r>
              <a:rPr lang="en-US" dirty="0"/>
              <a:t>Main Steps </a:t>
            </a:r>
          </a:p>
          <a:p>
            <a:pPr marL="914400" lvl="1" indent="-457200">
              <a:buFont typeface="+mj-lt"/>
              <a:buAutoNum type="arabicPeriod"/>
            </a:pPr>
            <a:r>
              <a:rPr lang="en-US" dirty="0"/>
              <a:t>Committee Draft developed </a:t>
            </a:r>
            <a:r>
              <a:rPr lang="en-US" dirty="0" smtClean="0"/>
              <a:t>(</a:t>
            </a:r>
            <a:r>
              <a:rPr lang="en-US" dirty="0"/>
              <a:t>CD)</a:t>
            </a:r>
          </a:p>
          <a:p>
            <a:pPr marL="914400" lvl="1" indent="-457200">
              <a:buFont typeface="+mj-lt"/>
              <a:buAutoNum type="arabicPeriod"/>
            </a:pPr>
            <a:r>
              <a:rPr lang="en-US" dirty="0"/>
              <a:t>CD study/ballot initiated</a:t>
            </a:r>
          </a:p>
          <a:p>
            <a:pPr marL="914400" lvl="1" indent="-457200">
              <a:buFont typeface="+mj-lt"/>
              <a:buAutoNum type="arabicPeriod"/>
            </a:pPr>
            <a:r>
              <a:rPr lang="en-US" dirty="0"/>
              <a:t>Comments/voting summary circulated</a:t>
            </a:r>
          </a:p>
          <a:p>
            <a:pPr lvl="2"/>
            <a:r>
              <a:rPr lang="en-US" dirty="0"/>
              <a:t>CD referred back to TC or SC (or WG)</a:t>
            </a:r>
          </a:p>
          <a:p>
            <a:pPr marL="914400" lvl="1" indent="-457200">
              <a:buFont typeface="+mj-lt"/>
              <a:buAutoNum type="arabicPeriod"/>
            </a:pPr>
            <a:r>
              <a:rPr lang="en-US" dirty="0"/>
              <a:t>CD approved as CDV</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30</a:t>
            </a:fld>
            <a:endParaRPr lang="en-US" altLang="en-US" dirty="0"/>
          </a:p>
        </p:txBody>
      </p:sp>
    </p:spTree>
    <p:extLst>
      <p:ext uri="{BB962C8B-B14F-4D97-AF65-F5344CB8AC3E}">
        <p14:creationId xmlns:p14="http://schemas.microsoft.com/office/powerpoint/2010/main" val="1096366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Stage</a:t>
            </a:r>
            <a:endParaRPr lang="en-US" dirty="0"/>
          </a:p>
        </p:txBody>
      </p:sp>
      <p:sp>
        <p:nvSpPr>
          <p:cNvPr id="3" name="Content Placeholder 2"/>
          <p:cNvSpPr>
            <a:spLocks noGrp="1"/>
          </p:cNvSpPr>
          <p:nvPr>
            <p:ph idx="1"/>
          </p:nvPr>
        </p:nvSpPr>
        <p:spPr/>
        <p:txBody>
          <a:bodyPr/>
          <a:lstStyle/>
          <a:p>
            <a:r>
              <a:rPr lang="en-US" dirty="0" smtClean="0"/>
              <a:t>Timeline:</a:t>
            </a:r>
          </a:p>
          <a:p>
            <a:pPr lvl="1"/>
            <a:r>
              <a:rPr lang="en-US" dirty="0" smtClean="0"/>
              <a:t>The committee draft must be made available within 12 months of the date that the project was added to the program of work</a:t>
            </a:r>
          </a:p>
          <a:p>
            <a:pPr lvl="1"/>
            <a:r>
              <a:rPr lang="en-US" dirty="0" smtClean="0"/>
              <a:t>A </a:t>
            </a:r>
            <a:r>
              <a:rPr lang="en-US" dirty="0"/>
              <a:t>period of 8, 12 or 16 weeks as agreed by the </a:t>
            </a:r>
            <a:r>
              <a:rPr lang="en-US" dirty="0" smtClean="0"/>
              <a:t>TC or SCs shall be available </a:t>
            </a:r>
            <a:r>
              <a:rPr lang="en-US" dirty="0"/>
              <a:t>for National Bodies to comment.</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31</a:t>
            </a:fld>
            <a:endParaRPr lang="en-US" altLang="en-US" dirty="0"/>
          </a:p>
        </p:txBody>
      </p:sp>
      <p:pic>
        <p:nvPicPr>
          <p:cNvPr id="5" name="Picture 4" descr="&lt;strong&gt;Work in progress&lt;/strong&gt; | Prowebfree | Official Websi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4802" y="3703828"/>
            <a:ext cx="4054396" cy="2387501"/>
          </a:xfrm>
          <a:prstGeom prst="rect">
            <a:avLst/>
          </a:prstGeom>
        </p:spPr>
      </p:pic>
    </p:spTree>
    <p:extLst>
      <p:ext uri="{BB962C8B-B14F-4D97-AF65-F5344CB8AC3E}">
        <p14:creationId xmlns:p14="http://schemas.microsoft.com/office/powerpoint/2010/main" val="596145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presaVda: marzo 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62200"/>
            <a:ext cx="2209800" cy="2066925"/>
          </a:xfrm>
          <a:prstGeom prst="rect">
            <a:avLst/>
          </a:prstGeom>
        </p:spPr>
      </p:pic>
      <p:sp>
        <p:nvSpPr>
          <p:cNvPr id="2" name="Title 1"/>
          <p:cNvSpPr>
            <a:spLocks noGrp="1"/>
          </p:cNvSpPr>
          <p:nvPr>
            <p:ph type="title"/>
          </p:nvPr>
        </p:nvSpPr>
        <p:spPr/>
        <p:txBody>
          <a:bodyPr/>
          <a:lstStyle/>
          <a:p>
            <a:r>
              <a:rPr lang="en-US" dirty="0" smtClean="0"/>
              <a:t>Committee Stage</a:t>
            </a:r>
            <a:endParaRPr lang="en-US" dirty="0"/>
          </a:p>
        </p:txBody>
      </p:sp>
      <p:sp>
        <p:nvSpPr>
          <p:cNvPr id="3" name="Content Placeholder 2"/>
          <p:cNvSpPr>
            <a:spLocks noGrp="1"/>
          </p:cNvSpPr>
          <p:nvPr>
            <p:ph idx="1"/>
          </p:nvPr>
        </p:nvSpPr>
        <p:spPr>
          <a:xfrm>
            <a:off x="3048000" y="1600200"/>
            <a:ext cx="5638800" cy="4525963"/>
          </a:xfrm>
        </p:spPr>
        <p:txBody>
          <a:bodyPr/>
          <a:lstStyle/>
          <a:p>
            <a:r>
              <a:rPr lang="en-US" sz="1600" dirty="0"/>
              <a:t>No more than 4 weeks after the closing date for </a:t>
            </a:r>
            <a:r>
              <a:rPr lang="en-US" sz="1600" dirty="0" smtClean="0"/>
              <a:t>comments, </a:t>
            </a:r>
            <a:r>
              <a:rPr lang="en-US" sz="1600" dirty="0"/>
              <a:t>the </a:t>
            </a:r>
            <a:r>
              <a:rPr lang="en-US" sz="1600" dirty="0" smtClean="0"/>
              <a:t>secretariat prepares a compilation </a:t>
            </a:r>
            <a:r>
              <a:rPr lang="en-US" sz="1600" dirty="0"/>
              <a:t>of comments and </a:t>
            </a:r>
            <a:r>
              <a:rPr lang="en-US" sz="1600" dirty="0" smtClean="0"/>
              <a:t>circulates to </a:t>
            </a:r>
            <a:r>
              <a:rPr lang="en-US" sz="1600" dirty="0"/>
              <a:t>all </a:t>
            </a:r>
            <a:r>
              <a:rPr lang="en-US" sz="1600" dirty="0" smtClean="0"/>
              <a:t>P-members and O-members </a:t>
            </a:r>
            <a:r>
              <a:rPr lang="en-US" sz="1600" dirty="0"/>
              <a:t>of the technical committee or subcommittee. </a:t>
            </a:r>
            <a:endParaRPr lang="en-US" sz="1600" dirty="0" smtClean="0"/>
          </a:p>
          <a:p>
            <a:r>
              <a:rPr lang="en-US" sz="1600" dirty="0"/>
              <a:t>In consultation with the TC/SC Chair and the Project Leader, the proposal </a:t>
            </a:r>
            <a:r>
              <a:rPr lang="en-US" sz="1600" dirty="0" smtClean="0"/>
              <a:t>recommends:</a:t>
            </a:r>
            <a:endParaRPr lang="en-US" sz="1600" dirty="0"/>
          </a:p>
          <a:p>
            <a:pPr lvl="1">
              <a:buFont typeface="+mj-lt"/>
              <a:buAutoNum type="alphaLcParenR"/>
            </a:pPr>
            <a:r>
              <a:rPr lang="en-US" sz="1400" dirty="0" smtClean="0"/>
              <a:t>to </a:t>
            </a:r>
            <a:r>
              <a:rPr lang="en-US" sz="1400" dirty="0"/>
              <a:t>discuss the committee draft and comments at the next meeting, or</a:t>
            </a:r>
          </a:p>
          <a:p>
            <a:pPr lvl="1">
              <a:buFont typeface="+mj-lt"/>
              <a:buAutoNum type="alphaLcParenR"/>
            </a:pPr>
            <a:r>
              <a:rPr lang="en-US" sz="1400" dirty="0" smtClean="0"/>
              <a:t>to </a:t>
            </a:r>
            <a:r>
              <a:rPr lang="en-US" sz="1400" dirty="0"/>
              <a:t>circulate a revised committee draft for consideration, or</a:t>
            </a:r>
          </a:p>
          <a:p>
            <a:pPr lvl="1">
              <a:buFont typeface="+mj-lt"/>
              <a:buAutoNum type="alphaLcParenR"/>
            </a:pPr>
            <a:r>
              <a:rPr lang="en-US" sz="1400" dirty="0" smtClean="0"/>
              <a:t>to </a:t>
            </a:r>
            <a:r>
              <a:rPr lang="en-US" sz="1400" dirty="0"/>
              <a:t>register the committee draft for the enquiry stage (see 2.6</a:t>
            </a:r>
            <a:r>
              <a:rPr lang="en-US" sz="1400" dirty="0" smtClean="0"/>
              <a:t>).</a:t>
            </a:r>
          </a:p>
          <a:p>
            <a:r>
              <a:rPr lang="en-US" sz="1600" dirty="0" smtClean="0"/>
              <a:t>If two or more P-members disagree with the proposal (b) or (c), the CD will be discussed at a meeting (a). </a:t>
            </a:r>
            <a:endParaRPr lang="en-US" sz="16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32</a:t>
            </a:fld>
            <a:endParaRPr lang="en-US" altLang="en-US" dirty="0"/>
          </a:p>
        </p:txBody>
      </p:sp>
    </p:spTree>
    <p:extLst>
      <p:ext uri="{BB962C8B-B14F-4D97-AF65-F5344CB8AC3E}">
        <p14:creationId xmlns:p14="http://schemas.microsoft.com/office/powerpoint/2010/main" val="1205830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Stage</a:t>
            </a:r>
            <a:endParaRPr lang="en-US" dirty="0"/>
          </a:p>
        </p:txBody>
      </p:sp>
      <p:sp>
        <p:nvSpPr>
          <p:cNvPr id="3" name="Content Placeholder 2"/>
          <p:cNvSpPr>
            <a:spLocks noGrp="1"/>
          </p:cNvSpPr>
          <p:nvPr>
            <p:ph idx="1"/>
          </p:nvPr>
        </p:nvSpPr>
        <p:spPr>
          <a:xfrm>
            <a:off x="457200" y="1600200"/>
            <a:ext cx="4495800" cy="4525963"/>
          </a:xfrm>
        </p:spPr>
        <p:txBody>
          <a:bodyPr/>
          <a:lstStyle/>
          <a:p>
            <a:r>
              <a:rPr lang="en-US" dirty="0" smtClean="0"/>
              <a:t>Consideration of successive drafts continues until consensus of P-members is obtained OR a decision is made to abandon or defer the project</a:t>
            </a:r>
          </a:p>
          <a:p>
            <a:pPr lvl="1"/>
            <a:r>
              <a:rPr lang="en-US" dirty="0" smtClean="0"/>
              <a:t>Each successive CD is considered for a three month comment period.</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33</a:t>
            </a:fld>
            <a:endParaRPr lang="en-US" altLang="en-US" dirty="0"/>
          </a:p>
        </p:txBody>
      </p:sp>
      <p:pic>
        <p:nvPicPr>
          <p:cNvPr id="6" name="Picture 5" descr="Fisco e Tasse - E' nata la confederazione CONFEDERPER! (Ca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438400"/>
            <a:ext cx="3413760" cy="2133600"/>
          </a:xfrm>
          <a:prstGeom prst="rect">
            <a:avLst/>
          </a:prstGeom>
        </p:spPr>
      </p:pic>
    </p:spTree>
    <p:extLst>
      <p:ext uri="{BB962C8B-B14F-4D97-AF65-F5344CB8AC3E}">
        <p14:creationId xmlns:p14="http://schemas.microsoft.com/office/powerpoint/2010/main" val="1992744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Stage</a:t>
            </a:r>
            <a:endParaRPr lang="en-US" dirty="0"/>
          </a:p>
        </p:txBody>
      </p:sp>
      <p:sp>
        <p:nvSpPr>
          <p:cNvPr id="3" name="Content Placeholder 2"/>
          <p:cNvSpPr>
            <a:spLocks noGrp="1"/>
          </p:cNvSpPr>
          <p:nvPr>
            <p:ph idx="1"/>
          </p:nvPr>
        </p:nvSpPr>
        <p:spPr/>
        <p:txBody>
          <a:bodyPr/>
          <a:lstStyle/>
          <a:p>
            <a:r>
              <a:rPr lang="en-US" dirty="0"/>
              <a:t>Decision to circulate </a:t>
            </a:r>
            <a:r>
              <a:rPr lang="en-US" dirty="0" smtClean="0"/>
              <a:t>the Enquiry </a:t>
            </a:r>
            <a:r>
              <a:rPr lang="en-US" dirty="0"/>
              <a:t>Draft </a:t>
            </a:r>
            <a:r>
              <a:rPr lang="en-US" dirty="0" smtClean="0"/>
              <a:t>is taken </a:t>
            </a:r>
            <a:r>
              <a:rPr lang="en-US" dirty="0"/>
              <a:t>on </a:t>
            </a:r>
            <a:r>
              <a:rPr lang="en-US" dirty="0" smtClean="0"/>
              <a:t/>
            </a:r>
            <a:br>
              <a:rPr lang="en-US" dirty="0" smtClean="0"/>
            </a:br>
            <a:r>
              <a:rPr lang="en-US" dirty="0" smtClean="0"/>
              <a:t>the basis </a:t>
            </a:r>
            <a:r>
              <a:rPr lang="en-US" dirty="0"/>
              <a:t>of the </a:t>
            </a:r>
            <a:r>
              <a:rPr lang="en-US" b="1" dirty="0"/>
              <a:t>consensus </a:t>
            </a:r>
            <a:r>
              <a:rPr lang="en-US" b="1" dirty="0" smtClean="0"/>
              <a:t>principle</a:t>
            </a:r>
          </a:p>
          <a:p>
            <a:pPr lvl="1"/>
            <a:r>
              <a:rPr lang="en-US" dirty="0" smtClean="0"/>
              <a:t>Consideration </a:t>
            </a:r>
            <a:r>
              <a:rPr lang="en-US" dirty="0"/>
              <a:t>by the TC/SC Chair, in consultation with the Secretary and, if necessary, the Project </a:t>
            </a:r>
            <a:r>
              <a:rPr lang="en-US" dirty="0" smtClean="0"/>
              <a:t>Leader </a:t>
            </a:r>
          </a:p>
          <a:p>
            <a:pPr lvl="2"/>
            <a:r>
              <a:rPr lang="en-US" dirty="0" smtClean="0"/>
              <a:t>When </a:t>
            </a:r>
            <a:r>
              <a:rPr lang="en-US" dirty="0"/>
              <a:t>consensus is reached, the Secretary submits, within </a:t>
            </a:r>
            <a:r>
              <a:rPr lang="en-US" dirty="0" smtClean="0"/>
              <a:t>16 weeks, </a:t>
            </a:r>
            <a:r>
              <a:rPr lang="en-US" dirty="0"/>
              <a:t>a finalized version of text in electronic format for distribution of the Enquiry Draft</a:t>
            </a:r>
          </a:p>
          <a:p>
            <a:pPr lvl="2"/>
            <a:r>
              <a:rPr lang="en-US" dirty="0"/>
              <a:t>If consensus cannot be </a:t>
            </a:r>
            <a:r>
              <a:rPr lang="en-US" dirty="0" smtClean="0"/>
              <a:t>reached, </a:t>
            </a:r>
            <a:r>
              <a:rPr lang="en-US" dirty="0"/>
              <a:t>the TC/SC should consider publishing a Technical Specification</a:t>
            </a:r>
          </a:p>
          <a:p>
            <a:pPr lvl="1"/>
            <a:r>
              <a:rPr lang="en-US" dirty="0"/>
              <a:t>Committee Stage ends when </a:t>
            </a:r>
            <a:r>
              <a:rPr lang="en-US" dirty="0" smtClean="0"/>
              <a:t>all technical issues have been resolved and a </a:t>
            </a:r>
            <a:r>
              <a:rPr lang="en-US" dirty="0"/>
              <a:t>CD is accepted for circulation as an </a:t>
            </a:r>
            <a:r>
              <a:rPr lang="en-US" dirty="0" smtClean="0"/>
              <a:t>Enquiry Draft </a:t>
            </a:r>
            <a:r>
              <a:rPr lang="en-US" dirty="0"/>
              <a:t>and is registered</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34</a:t>
            </a:fld>
            <a:endParaRPr lang="en-US" altLang="en-US" dirty="0"/>
          </a:p>
        </p:txBody>
      </p:sp>
    </p:spTree>
    <p:extLst>
      <p:ext uri="{BB962C8B-B14F-4D97-AF65-F5344CB8AC3E}">
        <p14:creationId xmlns:p14="http://schemas.microsoft.com/office/powerpoint/2010/main" val="2421555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 Enquiry Stage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4188384"/>
              </p:ext>
            </p:extLst>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35</a:t>
            </a:fld>
            <a:endParaRPr lang="en-US" altLang="en-US" dirty="0"/>
          </a:p>
        </p:txBody>
      </p:sp>
    </p:spTree>
    <p:extLst>
      <p:ext uri="{BB962C8B-B14F-4D97-AF65-F5344CB8AC3E}">
        <p14:creationId xmlns:p14="http://schemas.microsoft.com/office/powerpoint/2010/main" val="3613257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nglishvocabularymontessori - &lt;strong&gt;Enquiry&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1" y="2057400"/>
            <a:ext cx="3479585" cy="2692400"/>
          </a:xfrm>
          <a:prstGeom prst="rect">
            <a:avLst/>
          </a:prstGeom>
        </p:spPr>
      </p:pic>
      <p:sp>
        <p:nvSpPr>
          <p:cNvPr id="2" name="Title 1"/>
          <p:cNvSpPr>
            <a:spLocks noGrp="1"/>
          </p:cNvSpPr>
          <p:nvPr>
            <p:ph type="title"/>
          </p:nvPr>
        </p:nvSpPr>
        <p:spPr/>
        <p:txBody>
          <a:bodyPr/>
          <a:lstStyle/>
          <a:p>
            <a:r>
              <a:rPr lang="en-US" dirty="0" smtClean="0"/>
              <a:t>Enquiry Stage</a:t>
            </a:r>
            <a:endParaRPr lang="en-US" dirty="0"/>
          </a:p>
        </p:txBody>
      </p:sp>
      <p:sp>
        <p:nvSpPr>
          <p:cNvPr id="3" name="Content Placeholder 2"/>
          <p:cNvSpPr>
            <a:spLocks noGrp="1"/>
          </p:cNvSpPr>
          <p:nvPr>
            <p:ph idx="1"/>
          </p:nvPr>
        </p:nvSpPr>
        <p:spPr>
          <a:xfrm>
            <a:off x="3276600" y="1600200"/>
            <a:ext cx="5410200" cy="4525963"/>
          </a:xfrm>
        </p:spPr>
        <p:txBody>
          <a:bodyPr/>
          <a:lstStyle/>
          <a:p>
            <a:r>
              <a:rPr lang="en-US" sz="2000" dirty="0"/>
              <a:t>From Committee Draft for Vote </a:t>
            </a:r>
            <a:r>
              <a:rPr lang="en-US" sz="2000" dirty="0" smtClean="0"/>
              <a:t/>
            </a:r>
            <a:br>
              <a:rPr lang="en-US" sz="2000" dirty="0" smtClean="0"/>
            </a:br>
            <a:r>
              <a:rPr lang="en-US" sz="2000" dirty="0" smtClean="0"/>
              <a:t>(</a:t>
            </a:r>
            <a:r>
              <a:rPr lang="en-US" sz="2000" dirty="0"/>
              <a:t>CDV) to approval as a Final Draft International Standard (FDIS)</a:t>
            </a:r>
          </a:p>
          <a:p>
            <a:pPr lvl="1"/>
            <a:r>
              <a:rPr lang="en-US" sz="1800" dirty="0"/>
              <a:t>Allows all IEC national committees to vote and comment on proposed International Standard</a:t>
            </a:r>
          </a:p>
          <a:p>
            <a:r>
              <a:rPr lang="en-US" sz="2000" dirty="0"/>
              <a:t>Last opportunity for technical comments</a:t>
            </a:r>
          </a:p>
          <a:p>
            <a:r>
              <a:rPr lang="en-US" sz="2000" dirty="0"/>
              <a:t>The enquiry draft is referred to as:</a:t>
            </a:r>
          </a:p>
          <a:p>
            <a:pPr lvl="1"/>
            <a:r>
              <a:rPr lang="en-US" sz="1800" dirty="0"/>
              <a:t>Committee Draft for Vote (CDV) within IEC</a:t>
            </a:r>
          </a:p>
          <a:p>
            <a:pPr lvl="2"/>
            <a:r>
              <a:rPr lang="en-US" sz="1600" dirty="0"/>
              <a:t>Draft International Standard (DIS) within ISO</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36</a:t>
            </a:fld>
            <a:endParaRPr lang="en-US" altLang="en-US" dirty="0"/>
          </a:p>
        </p:txBody>
      </p:sp>
    </p:spTree>
    <p:extLst>
      <p:ext uri="{BB962C8B-B14F-4D97-AF65-F5344CB8AC3E}">
        <p14:creationId xmlns:p14="http://schemas.microsoft.com/office/powerpoint/2010/main" val="2984084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yenglishabc - Facilitator Resourc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981200"/>
            <a:ext cx="3048000" cy="3048000"/>
          </a:xfrm>
          <a:prstGeom prst="rect">
            <a:avLst/>
          </a:prstGeom>
        </p:spPr>
      </p:pic>
      <p:sp>
        <p:nvSpPr>
          <p:cNvPr id="2" name="Title 1"/>
          <p:cNvSpPr>
            <a:spLocks noGrp="1"/>
          </p:cNvSpPr>
          <p:nvPr>
            <p:ph type="title"/>
          </p:nvPr>
        </p:nvSpPr>
        <p:spPr/>
        <p:txBody>
          <a:bodyPr/>
          <a:lstStyle/>
          <a:p>
            <a:r>
              <a:rPr lang="en-US" dirty="0" smtClean="0"/>
              <a:t>Enquiry Stage</a:t>
            </a:r>
            <a:endParaRPr lang="en-US" dirty="0"/>
          </a:p>
        </p:txBody>
      </p:sp>
      <p:sp>
        <p:nvSpPr>
          <p:cNvPr id="3" name="Content Placeholder 2"/>
          <p:cNvSpPr>
            <a:spLocks noGrp="1"/>
          </p:cNvSpPr>
          <p:nvPr>
            <p:ph idx="1"/>
          </p:nvPr>
        </p:nvSpPr>
        <p:spPr>
          <a:xfrm>
            <a:off x="457200" y="1600200"/>
            <a:ext cx="5181600" cy="4525963"/>
          </a:xfrm>
        </p:spPr>
        <p:txBody>
          <a:bodyPr/>
          <a:lstStyle/>
          <a:p>
            <a:r>
              <a:rPr lang="en-US" dirty="0"/>
              <a:t>Main Steps</a:t>
            </a:r>
          </a:p>
          <a:p>
            <a:pPr marL="914400" lvl="1" indent="-457200">
              <a:buFont typeface="+mj-lt"/>
              <a:buAutoNum type="arabicPeriod"/>
            </a:pPr>
            <a:r>
              <a:rPr lang="en-US" dirty="0"/>
              <a:t>CDV registered</a:t>
            </a:r>
          </a:p>
          <a:p>
            <a:pPr marL="914400" lvl="1" indent="-457200">
              <a:buFont typeface="+mj-lt"/>
              <a:buAutoNum type="arabicPeriod"/>
            </a:pPr>
            <a:r>
              <a:rPr lang="en-US" dirty="0"/>
              <a:t>CDV ballot initiated</a:t>
            </a:r>
          </a:p>
          <a:p>
            <a:pPr marL="914400" lvl="1" indent="-457200">
              <a:buFont typeface="+mj-lt"/>
              <a:buAutoNum type="arabicPeriod"/>
            </a:pPr>
            <a:r>
              <a:rPr lang="en-US" dirty="0"/>
              <a:t>Committee draft for vote circulated to national committees for vote and comments</a:t>
            </a:r>
          </a:p>
          <a:p>
            <a:pPr lvl="2"/>
            <a:r>
              <a:rPr lang="en-US" dirty="0"/>
              <a:t>Full report circulated</a:t>
            </a:r>
          </a:p>
          <a:p>
            <a:pPr lvl="2"/>
            <a:r>
              <a:rPr lang="en-US" dirty="0"/>
              <a:t>Authorization for CDV processing</a:t>
            </a:r>
          </a:p>
          <a:p>
            <a:pPr lvl="2"/>
            <a:r>
              <a:rPr lang="en-US" dirty="0"/>
              <a:t>Decision for new CDV ballot</a:t>
            </a:r>
          </a:p>
          <a:p>
            <a:pPr lvl="2"/>
            <a:r>
              <a:rPr lang="en-US" dirty="0"/>
              <a:t>Referral back to TC or SC</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37</a:t>
            </a:fld>
            <a:endParaRPr lang="en-US" altLang="en-US" dirty="0"/>
          </a:p>
        </p:txBody>
      </p:sp>
    </p:spTree>
    <p:extLst>
      <p:ext uri="{BB962C8B-B14F-4D97-AF65-F5344CB8AC3E}">
        <p14:creationId xmlns:p14="http://schemas.microsoft.com/office/powerpoint/2010/main" val="4120751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Enquiry Stage</a:t>
            </a:r>
            <a:endParaRPr lang="en-US" dirty="0"/>
          </a:p>
        </p:txBody>
      </p:sp>
      <p:sp>
        <p:nvSpPr>
          <p:cNvPr id="3" name="Content Placeholder 2"/>
          <p:cNvSpPr>
            <a:spLocks noGrp="1"/>
          </p:cNvSpPr>
          <p:nvPr>
            <p:ph idx="1"/>
          </p:nvPr>
        </p:nvSpPr>
        <p:spPr/>
        <p:txBody>
          <a:bodyPr/>
          <a:lstStyle/>
          <a:p>
            <a:r>
              <a:rPr lang="en-US" dirty="0" smtClean="0"/>
              <a:t>Timeline:</a:t>
            </a:r>
          </a:p>
          <a:p>
            <a:pPr lvl="1"/>
            <a:r>
              <a:rPr lang="en-US" dirty="0" smtClean="0"/>
              <a:t>Before </a:t>
            </a:r>
            <a:r>
              <a:rPr lang="en-US" dirty="0"/>
              <a:t>passing to the approval stage, the </a:t>
            </a:r>
            <a:r>
              <a:rPr lang="en-US" dirty="0" smtClean="0"/>
              <a:t>Committee </a:t>
            </a:r>
            <a:r>
              <a:rPr lang="en-US" dirty="0"/>
              <a:t>Draft for Vote (CDV) is submitted to all National Committees for a 12 weeks voting period. It is the last stage at which technical comments can be taken into consideration. The CDV is considered as approved if:</a:t>
            </a:r>
          </a:p>
          <a:p>
            <a:pPr lvl="2"/>
            <a:r>
              <a:rPr lang="en-US" dirty="0" smtClean="0"/>
              <a:t>a </a:t>
            </a:r>
            <a:r>
              <a:rPr lang="en-US" dirty="0"/>
              <a:t>majority of two thirds of the votes cast by P-members is in </a:t>
            </a:r>
            <a:r>
              <a:rPr lang="en-US" dirty="0" smtClean="0"/>
              <a:t>favor, </a:t>
            </a:r>
          </a:p>
          <a:p>
            <a:pPr marL="914400" lvl="2" indent="0">
              <a:buNone/>
            </a:pPr>
            <a:r>
              <a:rPr lang="en-US" dirty="0" smtClean="0"/>
              <a:t>	AND</a:t>
            </a:r>
            <a:endParaRPr lang="en-US" dirty="0"/>
          </a:p>
          <a:p>
            <a:pPr lvl="2"/>
            <a:r>
              <a:rPr lang="en-US" dirty="0"/>
              <a:t>the number of negative votes cast by all National Committees does not exceed one quarter of all the votes cast.</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38</a:t>
            </a:fld>
            <a:endParaRPr lang="en-US" altLang="en-US" dirty="0"/>
          </a:p>
        </p:txBody>
      </p:sp>
    </p:spTree>
    <p:extLst>
      <p:ext uri="{BB962C8B-B14F-4D97-AF65-F5344CB8AC3E}">
        <p14:creationId xmlns:p14="http://schemas.microsoft.com/office/powerpoint/2010/main" val="756282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Enquiry Stage</a:t>
            </a:r>
            <a:endParaRPr lang="en-US" dirty="0"/>
          </a:p>
        </p:txBody>
      </p:sp>
      <p:sp>
        <p:nvSpPr>
          <p:cNvPr id="3" name="Content Placeholder 2"/>
          <p:cNvSpPr>
            <a:spLocks noGrp="1"/>
          </p:cNvSpPr>
          <p:nvPr>
            <p:ph idx="1"/>
          </p:nvPr>
        </p:nvSpPr>
        <p:spPr/>
        <p:txBody>
          <a:bodyPr/>
          <a:lstStyle/>
          <a:p>
            <a:r>
              <a:rPr lang="en-US" dirty="0" smtClean="0"/>
              <a:t>Types of Votes:</a:t>
            </a:r>
          </a:p>
          <a:p>
            <a:pPr lvl="1"/>
            <a:r>
              <a:rPr lang="en-US" b="1" dirty="0"/>
              <a:t>We approve the technical content of the draft</a:t>
            </a:r>
          </a:p>
          <a:p>
            <a:pPr lvl="2"/>
            <a:r>
              <a:rPr lang="en-US" dirty="0"/>
              <a:t>as presented or with comments (editorial or other)</a:t>
            </a:r>
            <a:br>
              <a:rPr lang="en-US" dirty="0"/>
            </a:br>
            <a:endParaRPr lang="en-US" dirty="0"/>
          </a:p>
          <a:p>
            <a:pPr lvl="1"/>
            <a:r>
              <a:rPr lang="en-US" b="1" dirty="0"/>
              <a:t>We disapprove for the technical reasons stated</a:t>
            </a:r>
          </a:p>
          <a:p>
            <a:pPr lvl="2"/>
            <a:r>
              <a:rPr lang="en-US" dirty="0"/>
              <a:t>Must include technical reasons for negative</a:t>
            </a:r>
          </a:p>
          <a:p>
            <a:pPr lvl="2"/>
            <a:r>
              <a:rPr lang="en-US" dirty="0"/>
              <a:t>May indicate that acceptance of specific technical modifications will change “No” vote to “Yes”</a:t>
            </a:r>
            <a:br>
              <a:rPr lang="en-US" dirty="0"/>
            </a:br>
            <a:endParaRPr lang="en-US" dirty="0"/>
          </a:p>
          <a:p>
            <a:pPr lvl="1"/>
            <a:r>
              <a:rPr lang="en-US" b="1" dirty="0"/>
              <a:t>We abstain</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39</a:t>
            </a:fld>
            <a:endParaRPr lang="en-US" altLang="en-US" dirty="0"/>
          </a:p>
        </p:txBody>
      </p:sp>
      <p:pic>
        <p:nvPicPr>
          <p:cNvPr id="6" name="Picture 5" descr="Double Blind Review auf dem Prüfstand: Ein Fallbeispiel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692841"/>
            <a:ext cx="2514600" cy="1433322"/>
          </a:xfrm>
          <a:prstGeom prst="rect">
            <a:avLst/>
          </a:prstGeom>
        </p:spPr>
      </p:pic>
    </p:spTree>
    <p:extLst>
      <p:ext uri="{BB962C8B-B14F-4D97-AF65-F5344CB8AC3E}">
        <p14:creationId xmlns:p14="http://schemas.microsoft.com/office/powerpoint/2010/main" val="1362143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Materials &amp; </a:t>
            </a:r>
            <a:br>
              <a:rPr lang="en-US" dirty="0" smtClean="0"/>
            </a:br>
            <a:r>
              <a:rPr lang="en-US" dirty="0" smtClean="0"/>
              <a:t>Source Documents</a:t>
            </a:r>
            <a:endParaRPr lang="en-US" dirty="0"/>
          </a:p>
        </p:txBody>
      </p:sp>
      <p:sp>
        <p:nvSpPr>
          <p:cNvPr id="3" name="Content Placeholder 2"/>
          <p:cNvSpPr>
            <a:spLocks noGrp="1"/>
          </p:cNvSpPr>
          <p:nvPr>
            <p:ph idx="1"/>
          </p:nvPr>
        </p:nvSpPr>
        <p:spPr/>
        <p:txBody>
          <a:bodyPr/>
          <a:lstStyle/>
          <a:p>
            <a:r>
              <a:rPr lang="en-US" sz="1800" dirty="0">
                <a:hlinkClick r:id="rId2"/>
              </a:rPr>
              <a:t>ISO/IEC Directives, Part 1: </a:t>
            </a:r>
            <a:r>
              <a:rPr lang="en-US" sz="1800" dirty="0" smtClean="0">
                <a:hlinkClick r:id="rId2"/>
              </a:rPr>
              <a:t>2017</a:t>
            </a:r>
            <a:r>
              <a:rPr lang="en-US" sz="1800" dirty="0" smtClean="0"/>
              <a:t> </a:t>
            </a:r>
            <a:br>
              <a:rPr lang="en-US" sz="1800" dirty="0" smtClean="0"/>
            </a:br>
            <a:r>
              <a:rPr lang="en-US" sz="1800" i="1" dirty="0" smtClean="0"/>
              <a:t>Procedures </a:t>
            </a:r>
            <a:r>
              <a:rPr lang="en-US" sz="1800" i="1" dirty="0"/>
              <a:t>for the technical </a:t>
            </a:r>
            <a:r>
              <a:rPr lang="en-US" sz="1800" i="1" dirty="0" smtClean="0"/>
              <a:t>work </a:t>
            </a:r>
            <a:endParaRPr lang="en-US" sz="1800" i="1" dirty="0"/>
          </a:p>
          <a:p>
            <a:r>
              <a:rPr lang="en-US" sz="1800" dirty="0">
                <a:hlinkClick r:id="rId3"/>
              </a:rPr>
              <a:t>ISO/IEC Directives, Part 2: </a:t>
            </a:r>
            <a:r>
              <a:rPr lang="en-US" sz="1800" dirty="0" smtClean="0">
                <a:hlinkClick r:id="rId3"/>
              </a:rPr>
              <a:t>2016</a:t>
            </a:r>
            <a:r>
              <a:rPr lang="en-US" sz="1800" dirty="0" smtClean="0"/>
              <a:t/>
            </a:r>
            <a:br>
              <a:rPr lang="en-US" sz="1800" dirty="0" smtClean="0"/>
            </a:br>
            <a:r>
              <a:rPr lang="en-US" sz="1800" i="1" dirty="0" smtClean="0"/>
              <a:t>Rules </a:t>
            </a:r>
            <a:r>
              <a:rPr lang="en-US" sz="1800" i="1" dirty="0"/>
              <a:t>for the structure and drafting of International Standards</a:t>
            </a:r>
          </a:p>
          <a:p>
            <a:r>
              <a:rPr lang="fr-FR" sz="1800" dirty="0">
                <a:hlinkClick r:id="rId4"/>
              </a:rPr>
              <a:t>ISO/IEC Directives, Part 1:2017 + IEC Supplement:2017</a:t>
            </a:r>
            <a:r>
              <a:rPr lang="en-US" sz="1800" dirty="0" smtClean="0"/>
              <a:t/>
            </a:r>
            <a:br>
              <a:rPr lang="en-US" sz="1800" dirty="0" smtClean="0"/>
            </a:br>
            <a:r>
              <a:rPr lang="en-US" sz="1800" dirty="0" smtClean="0"/>
              <a:t>Procedures </a:t>
            </a:r>
            <a:r>
              <a:rPr lang="en-US" sz="1800" dirty="0"/>
              <a:t>specific to IEC </a:t>
            </a:r>
          </a:p>
          <a:p>
            <a:r>
              <a:rPr lang="en-US" sz="1800" dirty="0">
                <a:hlinkClick r:id="rId5"/>
              </a:rPr>
              <a:t>IEC Statutes and Rules of Procedures </a:t>
            </a:r>
            <a:r>
              <a:rPr lang="en-US" sz="1800" dirty="0"/>
              <a:t/>
            </a:r>
            <a:br>
              <a:rPr lang="en-US" sz="1800" dirty="0"/>
            </a:br>
            <a:r>
              <a:rPr lang="en-US" sz="1800" i="1" dirty="0" smtClean="0"/>
              <a:t>IEC </a:t>
            </a:r>
            <a:r>
              <a:rPr lang="en-US" sz="1800" i="1" dirty="0"/>
              <a:t>membership and participation </a:t>
            </a:r>
            <a:r>
              <a:rPr lang="en-US" sz="1800" i="1" dirty="0" smtClean="0"/>
              <a:t>procedures</a:t>
            </a:r>
          </a:p>
          <a:p>
            <a:r>
              <a:rPr lang="en-US" sz="1800" dirty="0" smtClean="0">
                <a:hlinkClick r:id="rId6"/>
              </a:rPr>
              <a:t>USNC </a:t>
            </a:r>
            <a:r>
              <a:rPr lang="en-US" sz="1800" dirty="0">
                <a:hlinkClick r:id="rId6"/>
              </a:rPr>
              <a:t>Statutes and Rules of </a:t>
            </a:r>
            <a:r>
              <a:rPr lang="en-US" sz="1800" dirty="0" smtClean="0">
                <a:hlinkClick r:id="rId6"/>
              </a:rPr>
              <a:t>Procedure: 2005</a:t>
            </a:r>
            <a:endParaRPr lang="en-US" sz="1800" dirty="0"/>
          </a:p>
          <a:p>
            <a:r>
              <a:rPr lang="en-US" sz="1800" dirty="0">
                <a:hlinkClick r:id="rId7"/>
              </a:rPr>
              <a:t>Model Operating Procedures for USNC/IEC </a:t>
            </a:r>
            <a:r>
              <a:rPr lang="en-US" sz="1800" dirty="0" smtClean="0">
                <a:hlinkClick r:id="rId7"/>
              </a:rPr>
              <a:t>TAGS: 2014</a:t>
            </a:r>
            <a:endParaRPr lang="en-US" sz="1800" dirty="0"/>
          </a:p>
          <a:p>
            <a:r>
              <a:rPr lang="en-US" sz="1800" dirty="0">
                <a:hlinkClick r:id="rId8"/>
              </a:rPr>
              <a:t>Guide for U.S. Delegates to meetings of ISO and the IEC</a:t>
            </a:r>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a:t>
            </a:fld>
            <a:endParaRPr lang="en-US" altLang="en-US" dirty="0"/>
          </a:p>
        </p:txBody>
      </p:sp>
    </p:spTree>
    <p:extLst>
      <p:ext uri="{BB962C8B-B14F-4D97-AF65-F5344CB8AC3E}">
        <p14:creationId xmlns:p14="http://schemas.microsoft.com/office/powerpoint/2010/main" val="2837475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Enquiry Stage</a:t>
            </a:r>
            <a:endParaRPr lang="en-US" dirty="0"/>
          </a:p>
        </p:txBody>
      </p:sp>
      <p:sp>
        <p:nvSpPr>
          <p:cNvPr id="3" name="Content Placeholder 2"/>
          <p:cNvSpPr>
            <a:spLocks noGrp="1"/>
          </p:cNvSpPr>
          <p:nvPr>
            <p:ph idx="1"/>
          </p:nvPr>
        </p:nvSpPr>
        <p:spPr/>
        <p:txBody>
          <a:bodyPr/>
          <a:lstStyle/>
          <a:p>
            <a:r>
              <a:rPr lang="en-US" dirty="0"/>
              <a:t>The Chair, in cooperation with the Secretary and Project Leader and in consultation with the IEC Central Office, shall take one of the following actions</a:t>
            </a:r>
          </a:p>
          <a:p>
            <a:pPr lvl="1"/>
            <a:r>
              <a:rPr lang="en-US" dirty="0"/>
              <a:t>when approval criteria met, to register the CDV as a Final Draft International Standard (FDIS), or</a:t>
            </a:r>
          </a:p>
          <a:p>
            <a:pPr lvl="1"/>
            <a:r>
              <a:rPr lang="en-US" dirty="0"/>
              <a:t>in case of a CDV where no negative votes have been received, to proceed </a:t>
            </a:r>
            <a:r>
              <a:rPr lang="en-US" b="1" dirty="0"/>
              <a:t>directly to publication</a:t>
            </a:r>
            <a:r>
              <a:rPr lang="en-US" dirty="0"/>
              <a:t>, or</a:t>
            </a:r>
          </a:p>
          <a:p>
            <a:pPr lvl="1"/>
            <a:r>
              <a:rPr lang="en-US" dirty="0"/>
              <a:t>when approval criteria are not met</a:t>
            </a:r>
          </a:p>
          <a:p>
            <a:pPr lvl="2"/>
            <a:r>
              <a:rPr lang="en-US" dirty="0"/>
              <a:t>to circulate a revised CDV for voting</a:t>
            </a:r>
          </a:p>
          <a:p>
            <a:pPr lvl="2"/>
            <a:r>
              <a:rPr lang="en-US" dirty="0"/>
              <a:t>to circulate a revised CDV for comment</a:t>
            </a:r>
          </a:p>
          <a:p>
            <a:pPr lvl="2"/>
            <a:r>
              <a:rPr lang="en-US" dirty="0"/>
              <a:t>to circulate a revised CDV for discussion at the next meeting</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40</a:t>
            </a:fld>
            <a:endParaRPr lang="en-US" altLang="en-US" dirty="0"/>
          </a:p>
        </p:txBody>
      </p:sp>
    </p:spTree>
    <p:extLst>
      <p:ext uri="{BB962C8B-B14F-4D97-AF65-F5344CB8AC3E}">
        <p14:creationId xmlns:p14="http://schemas.microsoft.com/office/powerpoint/2010/main" val="176180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Enquiry Stage</a:t>
            </a:r>
            <a:endParaRPr lang="en-US" dirty="0"/>
          </a:p>
        </p:txBody>
      </p:sp>
      <p:sp>
        <p:nvSpPr>
          <p:cNvPr id="3" name="Content Placeholder 2"/>
          <p:cNvSpPr>
            <a:spLocks noGrp="1"/>
          </p:cNvSpPr>
          <p:nvPr>
            <p:ph idx="1"/>
          </p:nvPr>
        </p:nvSpPr>
        <p:spPr/>
        <p:txBody>
          <a:bodyPr/>
          <a:lstStyle/>
          <a:p>
            <a:r>
              <a:rPr lang="en-US" dirty="0"/>
              <a:t>Following approval of the CDV, the Secretariat provides, within a maximum of four months, both paper and machine-readable text for FDIS </a:t>
            </a:r>
            <a:r>
              <a:rPr lang="en-US" dirty="0" smtClean="0"/>
              <a:t>ballot</a:t>
            </a:r>
            <a:r>
              <a:rPr lang="en-US" dirty="0"/>
              <a:t/>
            </a:r>
            <a:br>
              <a:rPr lang="en-US" dirty="0"/>
            </a:br>
            <a:endParaRPr lang="en-US" dirty="0"/>
          </a:p>
          <a:p>
            <a:r>
              <a:rPr lang="en-US" dirty="0"/>
              <a:t>The </a:t>
            </a:r>
            <a:r>
              <a:rPr lang="en-US" b="1" dirty="0"/>
              <a:t>enquiry stage </a:t>
            </a:r>
            <a:r>
              <a:rPr lang="en-US" b="1" dirty="0" smtClean="0"/>
              <a:t>concludes </a:t>
            </a:r>
            <a:r>
              <a:rPr lang="en-US" dirty="0"/>
              <a:t>with the </a:t>
            </a:r>
            <a:r>
              <a:rPr lang="en-US" dirty="0" smtClean="0"/>
              <a:t>registration of </a:t>
            </a:r>
            <a:r>
              <a:rPr lang="en-US" dirty="0"/>
              <a:t>the text </a:t>
            </a:r>
            <a:r>
              <a:rPr lang="en-US" dirty="0" smtClean="0"/>
              <a:t>for circulation </a:t>
            </a:r>
            <a:r>
              <a:rPr lang="en-US" dirty="0"/>
              <a:t>as a </a:t>
            </a:r>
            <a:r>
              <a:rPr lang="en-US" dirty="0" smtClean="0"/>
              <a:t>Final Draft </a:t>
            </a:r>
            <a:r>
              <a:rPr lang="en-US" dirty="0"/>
              <a:t>International </a:t>
            </a:r>
            <a:r>
              <a:rPr lang="en-US" dirty="0" smtClean="0"/>
              <a:t>Standard (FDIS)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41</a:t>
            </a:fld>
            <a:endParaRPr lang="en-US" altLang="en-US" dirty="0"/>
          </a:p>
        </p:txBody>
      </p:sp>
    </p:spTree>
    <p:extLst>
      <p:ext uri="{BB962C8B-B14F-4D97-AF65-F5344CB8AC3E}">
        <p14:creationId xmlns:p14="http://schemas.microsoft.com/office/powerpoint/2010/main" val="4226519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MASTER SAM DELETE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7206764"/>
              </p:ext>
            </p:extLst>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42</a:t>
            </a:fld>
            <a:endParaRPr lang="en-US" altLang="en-US" dirty="0"/>
          </a:p>
        </p:txBody>
      </p:sp>
    </p:spTree>
    <p:extLst>
      <p:ext uri="{BB962C8B-B14F-4D97-AF65-F5344CB8AC3E}">
        <p14:creationId xmlns:p14="http://schemas.microsoft.com/office/powerpoint/2010/main" val="3744842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ot;Sent the &lt;strong&gt;Final&lt;/strong&gt; &lt;strong&gt;Final&lt;/strong&gt; &lt;strong&gt;Final Draft&lt;/strong&gt;&quot; - Architects Will Lov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514600"/>
            <a:ext cx="1555080" cy="1577181"/>
          </a:xfrm>
          <a:prstGeom prst="rect">
            <a:avLst/>
          </a:prstGeom>
        </p:spPr>
      </p:pic>
      <p:sp>
        <p:nvSpPr>
          <p:cNvPr id="2" name="Title 1"/>
          <p:cNvSpPr>
            <a:spLocks noGrp="1"/>
          </p:cNvSpPr>
          <p:nvPr>
            <p:ph type="title"/>
          </p:nvPr>
        </p:nvSpPr>
        <p:spPr/>
        <p:txBody>
          <a:bodyPr/>
          <a:lstStyle/>
          <a:p>
            <a:r>
              <a:rPr lang="en-US" dirty="0" smtClean="0"/>
              <a:t>Approval Stage</a:t>
            </a:r>
            <a:endParaRPr lang="en-US" dirty="0"/>
          </a:p>
        </p:txBody>
      </p:sp>
      <p:sp>
        <p:nvSpPr>
          <p:cNvPr id="3" name="Content Placeholder 2"/>
          <p:cNvSpPr>
            <a:spLocks noGrp="1"/>
          </p:cNvSpPr>
          <p:nvPr>
            <p:ph idx="1"/>
          </p:nvPr>
        </p:nvSpPr>
        <p:spPr>
          <a:xfrm>
            <a:off x="1905000" y="1600200"/>
            <a:ext cx="6781800" cy="4525963"/>
          </a:xfrm>
        </p:spPr>
        <p:txBody>
          <a:bodyPr/>
          <a:lstStyle/>
          <a:p>
            <a:r>
              <a:rPr lang="en-US" dirty="0"/>
              <a:t>From registration as an FDIS to approval </a:t>
            </a:r>
            <a:r>
              <a:rPr lang="en-US" dirty="0" smtClean="0"/>
              <a:t/>
            </a:r>
            <a:br>
              <a:rPr lang="en-US" dirty="0" smtClean="0"/>
            </a:br>
            <a:r>
              <a:rPr lang="en-US" dirty="0" smtClean="0"/>
              <a:t>for publication</a:t>
            </a:r>
            <a:endParaRPr lang="en-US" dirty="0"/>
          </a:p>
          <a:p>
            <a:pPr lvl="1"/>
            <a:r>
              <a:rPr lang="en-US" dirty="0"/>
              <a:t>Allows all IEC member bodies to review and vote on final version of proposed International </a:t>
            </a:r>
            <a:r>
              <a:rPr lang="en-US" dirty="0" smtClean="0"/>
              <a:t>Standard</a:t>
            </a:r>
            <a:endParaRPr lang="en-US" dirty="0"/>
          </a:p>
          <a:p>
            <a:r>
              <a:rPr lang="en-US" dirty="0"/>
              <a:t>Main Steps</a:t>
            </a:r>
          </a:p>
          <a:p>
            <a:pPr marL="914400" lvl="1" indent="-457200">
              <a:buFont typeface="+mj-lt"/>
              <a:buAutoNum type="arabicPeriod"/>
            </a:pPr>
            <a:r>
              <a:rPr lang="en-US" dirty="0"/>
              <a:t>FDIS registered</a:t>
            </a:r>
          </a:p>
          <a:p>
            <a:pPr marL="914400" lvl="1" indent="-457200">
              <a:buFont typeface="+mj-lt"/>
              <a:buAutoNum type="arabicPeriod"/>
            </a:pPr>
            <a:r>
              <a:rPr lang="en-US" dirty="0"/>
              <a:t>FDIS ballot initiated</a:t>
            </a:r>
          </a:p>
          <a:p>
            <a:pPr marL="914400" lvl="1" indent="-457200">
              <a:buFont typeface="+mj-lt"/>
              <a:buAutoNum type="arabicPeriod"/>
            </a:pPr>
            <a:r>
              <a:rPr lang="en-US" dirty="0"/>
              <a:t>Final Draft International Standards circulated for formal approval 	</a:t>
            </a:r>
          </a:p>
          <a:p>
            <a:pPr lvl="2"/>
            <a:r>
              <a:rPr lang="en-US" dirty="0"/>
              <a:t>FDIS referred back to TC or SC</a:t>
            </a:r>
          </a:p>
          <a:p>
            <a:pPr marL="914400" lvl="1" indent="-457200">
              <a:buFont typeface="+mj-lt"/>
              <a:buAutoNum type="arabicPeriod"/>
            </a:pPr>
            <a:r>
              <a:rPr lang="en-US" dirty="0"/>
              <a:t>FDIS approved for publication</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43</a:t>
            </a:fld>
            <a:endParaRPr lang="en-US" altLang="en-US" dirty="0"/>
          </a:p>
        </p:txBody>
      </p:sp>
    </p:spTree>
    <p:extLst>
      <p:ext uri="{BB962C8B-B14F-4D97-AF65-F5344CB8AC3E}">
        <p14:creationId xmlns:p14="http://schemas.microsoft.com/office/powerpoint/2010/main" val="1907963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l poder de un &lt;strong&gt;no&lt;/strong&gt; positivo | Estrategia Minerv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971800"/>
            <a:ext cx="2171967" cy="1282700"/>
          </a:xfrm>
          <a:prstGeom prst="rect">
            <a:avLst/>
          </a:prstGeom>
        </p:spPr>
      </p:pic>
      <p:sp>
        <p:nvSpPr>
          <p:cNvPr id="2" name="Title 1"/>
          <p:cNvSpPr>
            <a:spLocks noGrp="1"/>
          </p:cNvSpPr>
          <p:nvPr>
            <p:ph type="title"/>
          </p:nvPr>
        </p:nvSpPr>
        <p:spPr/>
        <p:txBody>
          <a:bodyPr/>
          <a:lstStyle/>
          <a:p>
            <a:r>
              <a:rPr lang="en-US" dirty="0" smtClean="0"/>
              <a:t>Approval </a:t>
            </a:r>
            <a:r>
              <a:rPr lang="en-US" dirty="0" smtClean="0"/>
              <a:t>Stage</a:t>
            </a:r>
            <a:endParaRPr lang="en-US" dirty="0"/>
          </a:p>
        </p:txBody>
      </p:sp>
      <p:sp>
        <p:nvSpPr>
          <p:cNvPr id="3" name="Content Placeholder 2"/>
          <p:cNvSpPr>
            <a:spLocks noGrp="1"/>
          </p:cNvSpPr>
          <p:nvPr>
            <p:ph idx="1"/>
          </p:nvPr>
        </p:nvSpPr>
        <p:spPr>
          <a:xfrm>
            <a:off x="457200" y="1600200"/>
            <a:ext cx="6019800" cy="4525963"/>
          </a:xfrm>
        </p:spPr>
        <p:txBody>
          <a:bodyPr/>
          <a:lstStyle/>
          <a:p>
            <a:r>
              <a:rPr lang="en-US" dirty="0"/>
              <a:t>The FDIS is circulated to the National Committees </a:t>
            </a:r>
            <a:r>
              <a:rPr lang="en-US" dirty="0" smtClean="0"/>
              <a:t>for </a:t>
            </a:r>
            <a:r>
              <a:rPr lang="en-US" dirty="0"/>
              <a:t>a 6 weeks voting period. Each National Committee's vote must be explicit</a:t>
            </a:r>
            <a:r>
              <a:rPr lang="en-US" dirty="0" smtClean="0"/>
              <a:t>: </a:t>
            </a:r>
            <a:r>
              <a:rPr lang="en-US" dirty="0"/>
              <a:t>positive, </a:t>
            </a:r>
            <a:r>
              <a:rPr lang="en-US" dirty="0" smtClean="0"/>
              <a:t>negative </a:t>
            </a:r>
            <a:r>
              <a:rPr lang="en-US" dirty="0"/>
              <a:t>or abstention</a:t>
            </a:r>
            <a:r>
              <a:rPr lang="en-US" dirty="0" smtClean="0"/>
              <a:t>.</a:t>
            </a:r>
            <a:endParaRPr lang="en-US" dirty="0"/>
          </a:p>
          <a:p>
            <a:pPr lvl="1"/>
            <a:r>
              <a:rPr lang="en-US" dirty="0" smtClean="0"/>
              <a:t>If an NC votes affirmatively, it cannot submit any comments.</a:t>
            </a:r>
          </a:p>
          <a:p>
            <a:pPr lvl="1"/>
            <a:r>
              <a:rPr lang="en-US" dirty="0" smtClean="0"/>
              <a:t>If an NC finds an FDIS unacceptable, it votes negative and states the technical reasons. </a:t>
            </a:r>
          </a:p>
          <a:p>
            <a:pPr lvl="2"/>
            <a:r>
              <a:rPr lang="en-US" dirty="0" smtClean="0"/>
              <a:t>It cannot cast an affirmative vote conditional on modifications.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44</a:t>
            </a:fld>
            <a:endParaRPr lang="en-US" altLang="en-US" dirty="0"/>
          </a:p>
        </p:txBody>
      </p:sp>
    </p:spTree>
    <p:extLst>
      <p:ext uri="{BB962C8B-B14F-4D97-AF65-F5344CB8AC3E}">
        <p14:creationId xmlns:p14="http://schemas.microsoft.com/office/powerpoint/2010/main" val="2749333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Show Me Librarian: YA Friday: Teen Volunteers in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28800"/>
            <a:ext cx="3124200" cy="3124200"/>
          </a:xfrm>
          <a:prstGeom prst="rect">
            <a:avLst/>
          </a:prstGeom>
        </p:spPr>
      </p:pic>
      <p:sp>
        <p:nvSpPr>
          <p:cNvPr id="2" name="Title 1"/>
          <p:cNvSpPr>
            <a:spLocks noGrp="1"/>
          </p:cNvSpPr>
          <p:nvPr>
            <p:ph type="title"/>
          </p:nvPr>
        </p:nvSpPr>
        <p:spPr/>
        <p:txBody>
          <a:bodyPr/>
          <a:lstStyle/>
          <a:p>
            <a:r>
              <a:rPr lang="en-US" dirty="0" smtClean="0"/>
              <a:t>Approval Stage</a:t>
            </a:r>
            <a:endParaRPr lang="en-US" dirty="0"/>
          </a:p>
        </p:txBody>
      </p:sp>
      <p:sp>
        <p:nvSpPr>
          <p:cNvPr id="3" name="Content Placeholder 2"/>
          <p:cNvSpPr>
            <a:spLocks noGrp="1"/>
          </p:cNvSpPr>
          <p:nvPr>
            <p:ph idx="1"/>
          </p:nvPr>
        </p:nvSpPr>
        <p:spPr>
          <a:xfrm>
            <a:off x="3124200" y="1600200"/>
            <a:ext cx="5562600" cy="4525963"/>
          </a:xfrm>
        </p:spPr>
        <p:txBody>
          <a:bodyPr/>
          <a:lstStyle/>
          <a:p>
            <a:r>
              <a:rPr lang="en-US" dirty="0"/>
              <a:t>Criteria for Approval</a:t>
            </a:r>
          </a:p>
          <a:p>
            <a:pPr lvl="1"/>
            <a:r>
              <a:rPr lang="en-US" dirty="0"/>
              <a:t>Acceptance by a 2/3 majority of P-members voting</a:t>
            </a:r>
          </a:p>
          <a:p>
            <a:pPr marL="0" indent="0">
              <a:buNone/>
            </a:pPr>
            <a:r>
              <a:rPr lang="en-US" dirty="0" smtClean="0"/>
              <a:t>	</a:t>
            </a:r>
            <a:r>
              <a:rPr lang="en-US" i="1" dirty="0" smtClean="0"/>
              <a:t>AND</a:t>
            </a:r>
            <a:endParaRPr lang="en-US" i="1" dirty="0"/>
          </a:p>
          <a:p>
            <a:pPr lvl="1"/>
            <a:r>
              <a:rPr lang="en-US" dirty="0"/>
              <a:t>Not more than 1/4 of the total votes cast are negative</a:t>
            </a:r>
          </a:p>
          <a:p>
            <a:pPr lvl="2"/>
            <a:r>
              <a:rPr lang="en-US" dirty="0" smtClean="0"/>
              <a:t>Excluded </a:t>
            </a:r>
            <a:r>
              <a:rPr lang="en-US" dirty="0"/>
              <a:t>from tally:</a:t>
            </a:r>
          </a:p>
          <a:p>
            <a:pPr lvl="2"/>
            <a:r>
              <a:rPr lang="en-US" dirty="0"/>
              <a:t>Abstentions</a:t>
            </a:r>
          </a:p>
          <a:p>
            <a:pPr lvl="2"/>
            <a:r>
              <a:rPr lang="en-US" dirty="0"/>
              <a:t>Negative votes not accompanied by technical reasons</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45</a:t>
            </a:fld>
            <a:endParaRPr lang="en-US" altLang="en-US" dirty="0"/>
          </a:p>
        </p:txBody>
      </p:sp>
    </p:spTree>
    <p:extLst>
      <p:ext uri="{BB962C8B-B14F-4D97-AF65-F5344CB8AC3E}">
        <p14:creationId xmlns:p14="http://schemas.microsoft.com/office/powerpoint/2010/main" val="1347698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Approval Stage</a:t>
            </a:r>
            <a:endParaRPr lang="en-US" dirty="0"/>
          </a:p>
        </p:txBody>
      </p:sp>
      <p:sp>
        <p:nvSpPr>
          <p:cNvPr id="3" name="Content Placeholder 2"/>
          <p:cNvSpPr>
            <a:spLocks noGrp="1"/>
          </p:cNvSpPr>
          <p:nvPr>
            <p:ph idx="1"/>
          </p:nvPr>
        </p:nvSpPr>
        <p:spPr/>
        <p:txBody>
          <a:bodyPr/>
          <a:lstStyle/>
          <a:p>
            <a:r>
              <a:rPr lang="en-US" dirty="0"/>
              <a:t>Within 2 weeks after the end of the voting period, </a:t>
            </a:r>
            <a:r>
              <a:rPr lang="en-US" dirty="0" smtClean="0"/>
              <a:t/>
            </a:r>
            <a:br>
              <a:rPr lang="en-US" dirty="0" smtClean="0"/>
            </a:br>
            <a:r>
              <a:rPr lang="en-US" dirty="0" smtClean="0"/>
              <a:t>the </a:t>
            </a:r>
            <a:r>
              <a:rPr lang="en-US" dirty="0"/>
              <a:t>office of the CEO </a:t>
            </a:r>
            <a:r>
              <a:rPr lang="en-US" dirty="0" smtClean="0"/>
              <a:t>circulates to all National Committees a result </a:t>
            </a:r>
            <a:r>
              <a:rPr lang="en-US" dirty="0"/>
              <a:t>of voting </a:t>
            </a:r>
            <a:r>
              <a:rPr lang="en-US" dirty="0" smtClean="0"/>
              <a:t>report indicating either the formal approval or formal rejection of the FDIS</a:t>
            </a:r>
          </a:p>
          <a:p>
            <a:pPr lvl="1"/>
            <a:r>
              <a:rPr lang="en-US" dirty="0" smtClean="0"/>
              <a:t>Technical </a:t>
            </a:r>
            <a:r>
              <a:rPr lang="en-US" dirty="0"/>
              <a:t>reasons for negative votes </a:t>
            </a:r>
            <a:r>
              <a:rPr lang="en-US" dirty="0" smtClean="0"/>
              <a:t>are appended </a:t>
            </a:r>
            <a:r>
              <a:rPr lang="en-US" dirty="0"/>
              <a:t>for </a:t>
            </a:r>
            <a:r>
              <a:rPr lang="en-US" dirty="0" smtClean="0"/>
              <a:t>information </a:t>
            </a:r>
            <a:r>
              <a:rPr lang="en-US" dirty="0"/>
              <a:t>only</a:t>
            </a:r>
            <a:r>
              <a:rPr lang="en-US" dirty="0" smtClean="0"/>
              <a:t>.</a:t>
            </a:r>
          </a:p>
          <a:p>
            <a:r>
              <a:rPr lang="en-US" dirty="0"/>
              <a:t>If the document is approved, </a:t>
            </a:r>
            <a:r>
              <a:rPr lang="en-US" b="1" dirty="0"/>
              <a:t>it progresses to the final publication </a:t>
            </a:r>
            <a:r>
              <a:rPr lang="en-US" b="1" dirty="0" smtClean="0"/>
              <a:t>stage</a:t>
            </a:r>
            <a:r>
              <a:rPr lang="en-US" dirty="0" smtClean="0"/>
              <a:t>. If </a:t>
            </a:r>
            <a:r>
              <a:rPr lang="en-US" dirty="0"/>
              <a:t>the document is not approved, it is referred back to the TC or SC to be reconsidered.</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46</a:t>
            </a:fld>
            <a:endParaRPr lang="en-US" altLang="en-US" dirty="0"/>
          </a:p>
        </p:txBody>
      </p:sp>
    </p:spTree>
    <p:extLst>
      <p:ext uri="{BB962C8B-B14F-4D97-AF65-F5344CB8AC3E}">
        <p14:creationId xmlns:p14="http://schemas.microsoft.com/office/powerpoint/2010/main" val="2433490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 Publication Stage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47918158"/>
              </p:ext>
            </p:extLst>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47</a:t>
            </a:fld>
            <a:endParaRPr lang="en-US" altLang="en-US" dirty="0"/>
          </a:p>
        </p:txBody>
      </p:sp>
    </p:spTree>
    <p:extLst>
      <p:ext uri="{BB962C8B-B14F-4D97-AF65-F5344CB8AC3E}">
        <p14:creationId xmlns:p14="http://schemas.microsoft.com/office/powerpoint/2010/main" val="1720396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Stage</a:t>
            </a:r>
            <a:endParaRPr lang="en-US" dirty="0"/>
          </a:p>
        </p:txBody>
      </p:sp>
      <p:sp>
        <p:nvSpPr>
          <p:cNvPr id="3" name="Content Placeholder 2"/>
          <p:cNvSpPr>
            <a:spLocks noGrp="1"/>
          </p:cNvSpPr>
          <p:nvPr>
            <p:ph idx="1"/>
          </p:nvPr>
        </p:nvSpPr>
        <p:spPr>
          <a:xfrm>
            <a:off x="457200" y="1600200"/>
            <a:ext cx="4800600" cy="4525963"/>
          </a:xfrm>
        </p:spPr>
        <p:txBody>
          <a:bodyPr/>
          <a:lstStyle/>
          <a:p>
            <a:r>
              <a:rPr lang="en-US" dirty="0"/>
              <a:t>From submission of final text for publication to publication of International </a:t>
            </a:r>
            <a:r>
              <a:rPr lang="en-US" dirty="0" smtClean="0"/>
              <a:t>Standard (IS)</a:t>
            </a:r>
            <a:r>
              <a:rPr lang="en-US" dirty="0"/>
              <a:t/>
            </a:r>
            <a:br>
              <a:rPr lang="en-US" dirty="0"/>
            </a:br>
            <a:endParaRPr lang="en-US" dirty="0"/>
          </a:p>
          <a:p>
            <a:r>
              <a:rPr lang="en-US" dirty="0"/>
              <a:t>Main </a:t>
            </a:r>
            <a:r>
              <a:rPr lang="en-US" dirty="0" smtClean="0"/>
              <a:t>Step:</a:t>
            </a:r>
            <a:endParaRPr lang="en-US" dirty="0"/>
          </a:p>
          <a:p>
            <a:pPr marL="914400" lvl="1" indent="-457200">
              <a:buFont typeface="+mj-lt"/>
              <a:buAutoNum type="arabicPeriod"/>
            </a:pPr>
            <a:r>
              <a:rPr lang="en-US" dirty="0"/>
              <a:t>Document published as International Standard within 2 months after FDIS voting period</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48</a:t>
            </a:fld>
            <a:endParaRPr lang="en-US" altLang="en-US" dirty="0"/>
          </a:p>
        </p:txBody>
      </p:sp>
      <p:pic>
        <p:nvPicPr>
          <p:cNvPr id="5" name="Picture 4" descr="dogs with jobs | Have dog blog will trav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828800"/>
            <a:ext cx="2470150" cy="3231442"/>
          </a:xfrm>
          <a:prstGeom prst="rect">
            <a:avLst/>
          </a:prstGeom>
        </p:spPr>
      </p:pic>
    </p:spTree>
    <p:extLst>
      <p:ext uri="{BB962C8B-B14F-4D97-AF65-F5344CB8AC3E}">
        <p14:creationId xmlns:p14="http://schemas.microsoft.com/office/powerpoint/2010/main" val="63597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gumentos y análisis del AB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438400"/>
            <a:ext cx="3768097" cy="2120900"/>
          </a:xfrm>
          <a:prstGeom prst="rect">
            <a:avLst/>
          </a:prstGeom>
        </p:spPr>
      </p:pic>
      <p:sp>
        <p:nvSpPr>
          <p:cNvPr id="2" name="Title 1"/>
          <p:cNvSpPr>
            <a:spLocks noGrp="1"/>
          </p:cNvSpPr>
          <p:nvPr>
            <p:ph type="title"/>
          </p:nvPr>
        </p:nvSpPr>
        <p:spPr/>
        <p:txBody>
          <a:bodyPr/>
          <a:lstStyle/>
          <a:p>
            <a:r>
              <a:rPr lang="en-US" dirty="0" smtClean="0"/>
              <a:t>Publication Stage</a:t>
            </a:r>
            <a:endParaRPr lang="en-US" dirty="0"/>
          </a:p>
        </p:txBody>
      </p:sp>
      <p:sp>
        <p:nvSpPr>
          <p:cNvPr id="3" name="Content Placeholder 2"/>
          <p:cNvSpPr>
            <a:spLocks noGrp="1"/>
          </p:cNvSpPr>
          <p:nvPr>
            <p:ph idx="1"/>
          </p:nvPr>
        </p:nvSpPr>
        <p:spPr>
          <a:xfrm>
            <a:off x="4495800" y="1600200"/>
            <a:ext cx="4191000" cy="4525963"/>
          </a:xfrm>
        </p:spPr>
        <p:txBody>
          <a:bodyPr/>
          <a:lstStyle/>
          <a:p>
            <a:r>
              <a:rPr lang="en-US" sz="2800" dirty="0" smtClean="0"/>
              <a:t>IEC’s Publishing Requirements:</a:t>
            </a:r>
          </a:p>
          <a:p>
            <a:pPr lvl="1"/>
            <a:r>
              <a:rPr lang="en-US" sz="2400" dirty="0"/>
              <a:t>Complete text</a:t>
            </a:r>
          </a:p>
          <a:p>
            <a:pPr lvl="1"/>
            <a:r>
              <a:rPr lang="en-US" sz="2400" dirty="0"/>
              <a:t>Electronic text</a:t>
            </a:r>
          </a:p>
          <a:p>
            <a:pPr lvl="1"/>
            <a:r>
              <a:rPr lang="en-US" sz="2400" dirty="0"/>
              <a:t>Clean hard copy of text</a:t>
            </a:r>
          </a:p>
          <a:p>
            <a:pPr lvl="1"/>
            <a:r>
              <a:rPr lang="en-US" sz="2400" dirty="0"/>
              <a:t>All required language versions</a:t>
            </a:r>
          </a:p>
          <a:p>
            <a:pPr lvl="1"/>
            <a:r>
              <a:rPr lang="en-US" sz="2400" dirty="0"/>
              <a:t>Compliance with Directives Part 2</a:t>
            </a:r>
          </a:p>
          <a:p>
            <a:endParaRPr lang="en-US" sz="2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49</a:t>
            </a:fld>
            <a:endParaRPr lang="en-US" altLang="en-US" dirty="0"/>
          </a:p>
        </p:txBody>
      </p:sp>
    </p:spTree>
    <p:extLst>
      <p:ext uri="{BB962C8B-B14F-4D97-AF65-F5344CB8AC3E}">
        <p14:creationId xmlns:p14="http://schemas.microsoft.com/office/powerpoint/2010/main" val="234579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ISO/IEC Directives: Part 1</a:t>
            </a:r>
            <a:br>
              <a:rPr lang="en-US" dirty="0" smtClean="0"/>
            </a:br>
            <a:r>
              <a:rPr lang="en-US" i="1" dirty="0" smtClean="0"/>
              <a:t>Procedures for the Technical Work</a:t>
            </a:r>
            <a:endParaRPr lang="en-US" i="1" dirty="0"/>
          </a:p>
        </p:txBody>
      </p:sp>
      <p:sp>
        <p:nvSpPr>
          <p:cNvPr id="3" name="Content Placeholder 2"/>
          <p:cNvSpPr>
            <a:spLocks noGrp="1"/>
          </p:cNvSpPr>
          <p:nvPr>
            <p:ph idx="1"/>
          </p:nvPr>
        </p:nvSpPr>
        <p:spPr/>
        <p:txBody>
          <a:bodyPr/>
          <a:lstStyle/>
          <a:p>
            <a:r>
              <a:rPr lang="en-US" dirty="0" smtClean="0"/>
              <a:t>Sets </a:t>
            </a:r>
            <a:r>
              <a:rPr lang="en-US" dirty="0"/>
              <a:t>out the procedures to be followed within ISO </a:t>
            </a:r>
            <a:r>
              <a:rPr lang="en-US" dirty="0" smtClean="0"/>
              <a:t/>
            </a:r>
            <a:br>
              <a:rPr lang="en-US" dirty="0" smtClean="0"/>
            </a:br>
            <a:r>
              <a:rPr lang="en-US" dirty="0" smtClean="0"/>
              <a:t>and </a:t>
            </a:r>
            <a:r>
              <a:rPr lang="en-US" dirty="0"/>
              <a:t>IEC in developing, approving and </a:t>
            </a:r>
            <a:r>
              <a:rPr lang="en-US" dirty="0" smtClean="0"/>
              <a:t>maintaining International </a:t>
            </a:r>
            <a:r>
              <a:rPr lang="en-US" dirty="0"/>
              <a:t>Standards, and for the administration of TCs and subsidiary bodies </a:t>
            </a:r>
            <a:endParaRPr lang="en-US" dirty="0" smtClean="0"/>
          </a:p>
          <a:p>
            <a:r>
              <a:rPr lang="en-US" dirty="0" smtClean="0"/>
              <a:t>The </a:t>
            </a:r>
            <a:r>
              <a:rPr lang="en-US" dirty="0"/>
              <a:t>procedures are based on </a:t>
            </a:r>
            <a:r>
              <a:rPr lang="en-US" dirty="0" smtClean="0"/>
              <a:t>the following concepts:</a:t>
            </a:r>
            <a:endParaRPr lang="en-US" dirty="0"/>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a:t>
            </a:fld>
            <a:endParaRPr lang="en-US" altLang="en-US" dirty="0"/>
          </a:p>
        </p:txBody>
      </p:sp>
      <p:graphicFrame>
        <p:nvGraphicFramePr>
          <p:cNvPr id="5" name="Diagram 4"/>
          <p:cNvGraphicFramePr/>
          <p:nvPr>
            <p:extLst>
              <p:ext uri="{D42A27DB-BD31-4B8C-83A1-F6EECF244321}">
                <p14:modId xmlns:p14="http://schemas.microsoft.com/office/powerpoint/2010/main" val="1690978599"/>
              </p:ext>
            </p:extLst>
          </p:nvPr>
        </p:nvGraphicFramePr>
        <p:xfrm>
          <a:off x="838200" y="4038600"/>
          <a:ext cx="74676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4010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数据仓库的基本架构 | 网站数据分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981200"/>
            <a:ext cx="3352800" cy="3352800"/>
          </a:xfrm>
          <a:prstGeom prst="rect">
            <a:avLst/>
          </a:prstGeom>
        </p:spPr>
      </p:pic>
      <p:sp>
        <p:nvSpPr>
          <p:cNvPr id="2" name="Title 1"/>
          <p:cNvSpPr>
            <a:spLocks noGrp="1"/>
          </p:cNvSpPr>
          <p:nvPr>
            <p:ph type="title"/>
          </p:nvPr>
        </p:nvSpPr>
        <p:spPr/>
        <p:txBody>
          <a:bodyPr/>
          <a:lstStyle/>
          <a:p>
            <a:r>
              <a:rPr lang="en-US" dirty="0" smtClean="0"/>
              <a:t>Publication Stage</a:t>
            </a:r>
            <a:endParaRPr lang="en-US" dirty="0"/>
          </a:p>
        </p:txBody>
      </p:sp>
      <p:sp>
        <p:nvSpPr>
          <p:cNvPr id="3" name="Content Placeholder 2"/>
          <p:cNvSpPr>
            <a:spLocks noGrp="1"/>
          </p:cNvSpPr>
          <p:nvPr>
            <p:ph idx="1"/>
          </p:nvPr>
        </p:nvSpPr>
        <p:spPr>
          <a:xfrm>
            <a:off x="457200" y="1600200"/>
            <a:ext cx="3810000" cy="4525963"/>
          </a:xfrm>
        </p:spPr>
        <p:txBody>
          <a:bodyPr/>
          <a:lstStyle/>
          <a:p>
            <a:r>
              <a:rPr lang="en-US" dirty="0"/>
              <a:t>Within 6 weeks, the office of the CEO </a:t>
            </a:r>
            <a:r>
              <a:rPr lang="en-US" dirty="0" smtClean="0"/>
              <a:t>will </a:t>
            </a:r>
            <a:r>
              <a:rPr lang="en-US" dirty="0"/>
              <a:t>correct </a:t>
            </a:r>
            <a:r>
              <a:rPr lang="en-US" dirty="0" smtClean="0"/>
              <a:t>errors </a:t>
            </a:r>
            <a:r>
              <a:rPr lang="en-US" dirty="0"/>
              <a:t>indicated by </a:t>
            </a:r>
            <a:r>
              <a:rPr lang="en-US" dirty="0" smtClean="0"/>
              <a:t>the secretariat </a:t>
            </a:r>
            <a:r>
              <a:rPr lang="en-US" dirty="0"/>
              <a:t>of the </a:t>
            </a:r>
            <a:r>
              <a:rPr lang="en-US" dirty="0" smtClean="0"/>
              <a:t>TC/SC, </a:t>
            </a:r>
            <a:r>
              <a:rPr lang="en-US" dirty="0"/>
              <a:t>and print and distribute </a:t>
            </a:r>
            <a:r>
              <a:rPr lang="en-US" dirty="0" smtClean="0"/>
              <a:t>the International </a:t>
            </a:r>
            <a:r>
              <a:rPr lang="en-US" dirty="0"/>
              <a:t>Standard</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50</a:t>
            </a:fld>
            <a:endParaRPr lang="en-US" altLang="en-US" dirty="0"/>
          </a:p>
        </p:txBody>
      </p:sp>
    </p:spTree>
    <p:extLst>
      <p:ext uri="{BB962C8B-B14F-4D97-AF65-F5344CB8AC3E}">
        <p14:creationId xmlns:p14="http://schemas.microsoft.com/office/powerpoint/2010/main" val="36307747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Stage</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publication of the International Standard (IS) </a:t>
            </a:r>
            <a:br>
              <a:rPr lang="en-US" b="1" dirty="0" smtClean="0"/>
            </a:br>
            <a:r>
              <a:rPr lang="en-US" dirty="0" smtClean="0"/>
              <a:t>concludes the Publication Stage</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51</a:t>
            </a:fld>
            <a:endParaRPr lang="en-US" altLang="en-US" dirty="0"/>
          </a:p>
        </p:txBody>
      </p:sp>
      <p:pic>
        <p:nvPicPr>
          <p:cNvPr id="5" name="Picture 4" descr="SQLPASS 2011 was amazing! - Insight Extractor -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498" y="3124200"/>
            <a:ext cx="4955003" cy="2696665"/>
          </a:xfrm>
          <a:prstGeom prst="rect">
            <a:avLst/>
          </a:prstGeom>
        </p:spPr>
      </p:pic>
    </p:spTree>
    <p:extLst>
      <p:ext uri="{BB962C8B-B14F-4D97-AF65-F5344CB8AC3E}">
        <p14:creationId xmlns:p14="http://schemas.microsoft.com/office/powerpoint/2010/main" val="477886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Deliverable:</a:t>
            </a:r>
            <a:br>
              <a:rPr lang="en-US" dirty="0" smtClean="0"/>
            </a:br>
            <a:r>
              <a:rPr lang="en-US" dirty="0" smtClean="0"/>
              <a:t>Technical Specification (TS)</a:t>
            </a:r>
            <a:endParaRPr lang="en-US" dirty="0"/>
          </a:p>
        </p:txBody>
      </p:sp>
      <p:sp>
        <p:nvSpPr>
          <p:cNvPr id="3" name="Content Placeholder 2"/>
          <p:cNvSpPr>
            <a:spLocks noGrp="1"/>
          </p:cNvSpPr>
          <p:nvPr>
            <p:ph idx="1"/>
          </p:nvPr>
        </p:nvSpPr>
        <p:spPr>
          <a:xfrm>
            <a:off x="2438400" y="1600200"/>
            <a:ext cx="6248400" cy="4525963"/>
          </a:xfrm>
        </p:spPr>
        <p:txBody>
          <a:bodyPr/>
          <a:lstStyle/>
          <a:p>
            <a:r>
              <a:rPr lang="en-US" sz="1800" dirty="0"/>
              <a:t>Subject still under development and insufficient consensus for development of an International Standard (IS)</a:t>
            </a:r>
          </a:p>
          <a:p>
            <a:pPr lvl="1"/>
            <a:r>
              <a:rPr lang="en-US" sz="1400" dirty="0"/>
              <a:t>Three month voting period</a:t>
            </a:r>
          </a:p>
          <a:p>
            <a:r>
              <a:rPr lang="en-US" sz="1800" dirty="0"/>
              <a:t>Approval: 2/3 majority of voting P-members</a:t>
            </a:r>
          </a:p>
          <a:p>
            <a:r>
              <a:rPr lang="en-US" sz="1800" dirty="0"/>
              <a:t>After publication: consideration of the possibility of transforming the TS into an IS</a:t>
            </a:r>
          </a:p>
          <a:p>
            <a:r>
              <a:rPr lang="en-US" sz="1800" dirty="0"/>
              <a:t>TS are subject to the same maintenance procedures </a:t>
            </a:r>
            <a:br>
              <a:rPr lang="en-US" sz="1800" dirty="0"/>
            </a:br>
            <a:r>
              <a:rPr lang="en-US" sz="1800" dirty="0"/>
              <a:t>as IEC standards, but they are subjected to review </a:t>
            </a:r>
            <a:br>
              <a:rPr lang="en-US" sz="1800" dirty="0"/>
            </a:br>
            <a:r>
              <a:rPr lang="en-US" sz="1800" dirty="0"/>
              <a:t>by the responsible TC/SC not later than three (3) years following publication</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52</a:t>
            </a:fld>
            <a:endParaRPr lang="en-US" altLang="en-US" dirty="0"/>
          </a:p>
        </p:txBody>
      </p:sp>
      <p:pic>
        <p:nvPicPr>
          <p:cNvPr id="5" name="Picture 4" descr="smartAP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209800"/>
            <a:ext cx="1852137" cy="1852137"/>
          </a:xfrm>
          <a:prstGeom prst="rect">
            <a:avLst/>
          </a:prstGeom>
        </p:spPr>
      </p:pic>
    </p:spTree>
    <p:extLst>
      <p:ext uri="{BB962C8B-B14F-4D97-AF65-F5344CB8AC3E}">
        <p14:creationId xmlns:p14="http://schemas.microsoft.com/office/powerpoint/2010/main" val="41063974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Deliverable:</a:t>
            </a:r>
            <a:br>
              <a:rPr lang="en-US" dirty="0" smtClean="0"/>
            </a:br>
            <a:r>
              <a:rPr lang="en-US" dirty="0" smtClean="0"/>
              <a:t>Publicly Available Specification (PAS)</a:t>
            </a:r>
            <a:endParaRPr lang="en-US" dirty="0"/>
          </a:p>
        </p:txBody>
      </p:sp>
      <p:sp>
        <p:nvSpPr>
          <p:cNvPr id="3" name="Content Placeholder 2"/>
          <p:cNvSpPr>
            <a:spLocks noGrp="1"/>
          </p:cNvSpPr>
          <p:nvPr>
            <p:ph idx="1"/>
          </p:nvPr>
        </p:nvSpPr>
        <p:spPr>
          <a:xfrm>
            <a:off x="457200" y="1600200"/>
            <a:ext cx="6248400" cy="4525963"/>
          </a:xfrm>
        </p:spPr>
        <p:txBody>
          <a:bodyPr/>
          <a:lstStyle/>
          <a:p>
            <a:r>
              <a:rPr lang="en-US" sz="1800" dirty="0"/>
              <a:t>Document not fulfilling the requirements of a standard</a:t>
            </a:r>
          </a:p>
          <a:p>
            <a:pPr lvl="1"/>
            <a:r>
              <a:rPr lang="en-US" sz="1600" dirty="0"/>
              <a:t>May be an intermediate specification, or a double-logo document published in collaboration with an external organization</a:t>
            </a:r>
          </a:p>
          <a:p>
            <a:r>
              <a:rPr lang="en-US" sz="1800" dirty="0"/>
              <a:t>Proposal can be made by any P-member, A-liaison, or </a:t>
            </a:r>
            <a:br>
              <a:rPr lang="en-US" sz="1800" dirty="0"/>
            </a:br>
            <a:r>
              <a:rPr lang="en-US" sz="1800" dirty="0"/>
              <a:t>D-liaison</a:t>
            </a:r>
          </a:p>
          <a:p>
            <a:r>
              <a:rPr lang="en-US" sz="1800" dirty="0"/>
              <a:t>Approval requires a simple majority of voting P-members</a:t>
            </a:r>
          </a:p>
          <a:p>
            <a:pPr lvl="1"/>
            <a:r>
              <a:rPr lang="en-US" sz="1600" dirty="0"/>
              <a:t>Three (3) month voting period</a:t>
            </a:r>
          </a:p>
          <a:p>
            <a:r>
              <a:rPr lang="en-US" sz="1800" dirty="0"/>
              <a:t>After publication, consideration is given to transforming the PAS into an IS</a:t>
            </a:r>
          </a:p>
          <a:p>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53</a:t>
            </a:fld>
            <a:endParaRPr lang="en-US" altLang="en-US" dirty="0"/>
          </a:p>
        </p:txBody>
      </p:sp>
      <p:pic>
        <p:nvPicPr>
          <p:cNvPr id="5" name="Picture 4" descr="BIANCO- Back Case Cover per DOOGEE TURBO DG2014 - Doog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3276600"/>
            <a:ext cx="2102927" cy="2100178"/>
          </a:xfrm>
          <a:prstGeom prst="rect">
            <a:avLst/>
          </a:prstGeom>
        </p:spPr>
      </p:pic>
    </p:spTree>
    <p:extLst>
      <p:ext uri="{BB962C8B-B14F-4D97-AF65-F5344CB8AC3E}">
        <p14:creationId xmlns:p14="http://schemas.microsoft.com/office/powerpoint/2010/main" val="21697738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udios « Luces y sombras de las marca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81200"/>
            <a:ext cx="2580640" cy="2580640"/>
          </a:xfrm>
          <a:prstGeom prst="rect">
            <a:avLst/>
          </a:prstGeom>
        </p:spPr>
      </p:pic>
      <p:sp>
        <p:nvSpPr>
          <p:cNvPr id="2" name="Title 1"/>
          <p:cNvSpPr>
            <a:spLocks noGrp="1"/>
          </p:cNvSpPr>
          <p:nvPr>
            <p:ph type="title"/>
          </p:nvPr>
        </p:nvSpPr>
        <p:spPr/>
        <p:txBody>
          <a:bodyPr/>
          <a:lstStyle/>
          <a:p>
            <a:r>
              <a:rPr lang="en-US" dirty="0" smtClean="0"/>
              <a:t>Other Deliverable:</a:t>
            </a:r>
            <a:br>
              <a:rPr lang="en-US" dirty="0" smtClean="0"/>
            </a:br>
            <a:r>
              <a:rPr lang="en-US" dirty="0" smtClean="0"/>
              <a:t>Technical Reports (TR)</a:t>
            </a:r>
            <a:endParaRPr lang="en-US" dirty="0"/>
          </a:p>
        </p:txBody>
      </p:sp>
      <p:sp>
        <p:nvSpPr>
          <p:cNvPr id="3" name="Content Placeholder 2"/>
          <p:cNvSpPr>
            <a:spLocks noGrp="1"/>
          </p:cNvSpPr>
          <p:nvPr>
            <p:ph idx="1"/>
          </p:nvPr>
        </p:nvSpPr>
        <p:spPr>
          <a:xfrm>
            <a:off x="2590800" y="1600200"/>
            <a:ext cx="6096000" cy="4525963"/>
          </a:xfrm>
        </p:spPr>
        <p:txBody>
          <a:bodyPr/>
          <a:lstStyle/>
          <a:p>
            <a:r>
              <a:rPr lang="en-US" sz="1800" dirty="0"/>
              <a:t>Document not fulfilling the requirements of a standard</a:t>
            </a:r>
          </a:p>
          <a:p>
            <a:pPr lvl="1"/>
            <a:r>
              <a:rPr lang="en-US" sz="1600" dirty="0"/>
              <a:t>Might include a collection of data, results obtained from a survey, state of the art information, supplementary information or explanation or guidance text</a:t>
            </a:r>
          </a:p>
          <a:p>
            <a:r>
              <a:rPr lang="en-US" sz="1800" dirty="0"/>
              <a:t>Proposal can be made by any P-member, A-liaison, or </a:t>
            </a:r>
            <a:br>
              <a:rPr lang="en-US" sz="1800" dirty="0"/>
            </a:br>
            <a:r>
              <a:rPr lang="en-US" sz="1800" dirty="0"/>
              <a:t>D-liaison</a:t>
            </a:r>
          </a:p>
          <a:p>
            <a:r>
              <a:rPr lang="en-US" sz="1800" dirty="0"/>
              <a:t>Approval requires a simple majority of voting P-members</a:t>
            </a:r>
          </a:p>
          <a:p>
            <a:pPr lvl="1"/>
            <a:r>
              <a:rPr lang="en-US" sz="1600" dirty="0"/>
              <a:t>Two (2) month voting period</a:t>
            </a:r>
          </a:p>
          <a:p>
            <a:r>
              <a:rPr lang="en-US" sz="1800" dirty="0"/>
              <a:t>After publication, TRs are regularly reviewed to ensure that they remain valid</a:t>
            </a:r>
          </a:p>
          <a:p>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54</a:t>
            </a:fld>
            <a:endParaRPr lang="en-US" altLang="en-US" dirty="0"/>
          </a:p>
        </p:txBody>
      </p:sp>
    </p:spTree>
    <p:extLst>
      <p:ext uri="{BB962C8B-B14F-4D97-AF65-F5344CB8AC3E}">
        <p14:creationId xmlns:p14="http://schemas.microsoft.com/office/powerpoint/2010/main" val="1417229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r>
              <a:rPr lang="en-US" sz="5400" i="1" dirty="0" smtClean="0"/>
              <a:t>But wait!</a:t>
            </a:r>
          </a:p>
          <a:p>
            <a:pPr marL="0" indent="0" algn="ctr">
              <a:buNone/>
            </a:pPr>
            <a:r>
              <a:rPr lang="en-US" sz="2000" i="1" dirty="0" smtClean="0"/>
              <a:t>(there’s more)</a:t>
            </a:r>
            <a:endParaRPr lang="en-US" sz="2000" i="1"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55</a:t>
            </a:fld>
            <a:endParaRPr lang="en-US" altLang="en-US" dirty="0"/>
          </a:p>
        </p:txBody>
      </p:sp>
    </p:spTree>
    <p:extLst>
      <p:ext uri="{BB962C8B-B14F-4D97-AF65-F5344CB8AC3E}">
        <p14:creationId xmlns:p14="http://schemas.microsoft.com/office/powerpoint/2010/main" val="3849479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 Maintenance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58143504"/>
              </p:ext>
            </p:extLst>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56</a:t>
            </a:fld>
            <a:endParaRPr lang="en-US" altLang="en-US" dirty="0"/>
          </a:p>
        </p:txBody>
      </p:sp>
    </p:spTree>
    <p:extLst>
      <p:ext uri="{BB962C8B-B14F-4D97-AF65-F5344CB8AC3E}">
        <p14:creationId xmlns:p14="http://schemas.microsoft.com/office/powerpoint/2010/main" val="789885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rketing Digital: Qué es, cómo funciona y cómo aprovecharl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209800"/>
            <a:ext cx="2857500" cy="2857500"/>
          </a:xfrm>
          <a:prstGeom prst="rect">
            <a:avLst/>
          </a:prstGeom>
        </p:spPr>
      </p:pic>
      <p:sp>
        <p:nvSpPr>
          <p:cNvPr id="2" name="Title 1"/>
          <p:cNvSpPr>
            <a:spLocks noGrp="1"/>
          </p:cNvSpPr>
          <p:nvPr>
            <p:ph type="title"/>
          </p:nvPr>
        </p:nvSpPr>
        <p:spPr/>
        <p:txBody>
          <a:bodyPr/>
          <a:lstStyle/>
          <a:p>
            <a:r>
              <a:rPr lang="en-US" dirty="0" smtClean="0"/>
              <a:t>Maintenance</a:t>
            </a:r>
            <a:endParaRPr lang="en-US" dirty="0"/>
          </a:p>
        </p:txBody>
      </p:sp>
      <p:sp>
        <p:nvSpPr>
          <p:cNvPr id="3" name="Content Placeholder 2"/>
          <p:cNvSpPr>
            <a:spLocks noGrp="1"/>
          </p:cNvSpPr>
          <p:nvPr>
            <p:ph idx="1"/>
          </p:nvPr>
        </p:nvSpPr>
        <p:spPr>
          <a:xfrm>
            <a:off x="457200" y="1600200"/>
            <a:ext cx="6172200" cy="4525963"/>
          </a:xfrm>
        </p:spPr>
        <p:txBody>
          <a:bodyPr/>
          <a:lstStyle/>
          <a:p>
            <a:r>
              <a:rPr lang="en-US" dirty="0"/>
              <a:t>Maintenance Teams (MT) are responsible for keeping an existing IS, TS or Technical Report (TR) updated </a:t>
            </a:r>
          </a:p>
          <a:p>
            <a:pPr lvl="1"/>
            <a:r>
              <a:rPr lang="en-US" dirty="0"/>
              <a:t>Each committee sets up one or more maintenance teams</a:t>
            </a:r>
          </a:p>
          <a:p>
            <a:pPr lvl="1"/>
            <a:r>
              <a:rPr lang="en-US" dirty="0"/>
              <a:t>MT members may be the same or different from those who developed the original publication</a:t>
            </a:r>
          </a:p>
          <a:p>
            <a:pPr lvl="2"/>
            <a:r>
              <a:rPr lang="en-US" dirty="0"/>
              <a:t>The convenor shall be appointed by the TC/SC</a:t>
            </a:r>
          </a:p>
          <a:p>
            <a:pPr lvl="2"/>
            <a:r>
              <a:rPr lang="en-US" dirty="0"/>
              <a:t>Secretary sends the finalist list of experts to IEC Central Office for circulation</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57</a:t>
            </a:fld>
            <a:endParaRPr lang="en-US" altLang="en-US" dirty="0"/>
          </a:p>
        </p:txBody>
      </p:sp>
    </p:spTree>
    <p:extLst>
      <p:ext uri="{BB962C8B-B14F-4D97-AF65-F5344CB8AC3E}">
        <p14:creationId xmlns:p14="http://schemas.microsoft.com/office/powerpoint/2010/main" val="1518820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estioning Science: Endless Cycl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514600"/>
            <a:ext cx="1828800" cy="1828800"/>
          </a:xfrm>
          <a:prstGeom prst="rect">
            <a:avLst/>
          </a:prstGeom>
        </p:spPr>
      </p:pic>
      <p:sp>
        <p:nvSpPr>
          <p:cNvPr id="2" name="Title 1"/>
          <p:cNvSpPr>
            <a:spLocks noGrp="1"/>
          </p:cNvSpPr>
          <p:nvPr>
            <p:ph type="title"/>
          </p:nvPr>
        </p:nvSpPr>
        <p:spPr/>
        <p:txBody>
          <a:bodyPr/>
          <a:lstStyle/>
          <a:p>
            <a:r>
              <a:rPr lang="en-US" dirty="0" smtClean="0"/>
              <a:t>Maintenance</a:t>
            </a:r>
            <a:endParaRPr lang="en-US" dirty="0"/>
          </a:p>
        </p:txBody>
      </p:sp>
      <p:sp>
        <p:nvSpPr>
          <p:cNvPr id="3" name="Content Placeholder 2"/>
          <p:cNvSpPr>
            <a:spLocks noGrp="1"/>
          </p:cNvSpPr>
          <p:nvPr>
            <p:ph idx="1"/>
          </p:nvPr>
        </p:nvSpPr>
        <p:spPr>
          <a:xfrm>
            <a:off x="1905000" y="1600200"/>
            <a:ext cx="6781800" cy="4525963"/>
          </a:xfrm>
        </p:spPr>
        <p:txBody>
          <a:bodyPr/>
          <a:lstStyle/>
          <a:p>
            <a:r>
              <a:rPr lang="en-US" sz="2000" dirty="0"/>
              <a:t>Maintenance Cycle </a:t>
            </a:r>
          </a:p>
          <a:p>
            <a:pPr lvl="1"/>
            <a:r>
              <a:rPr lang="en-US" sz="1800" dirty="0"/>
              <a:t>Period over which the publication is stable</a:t>
            </a:r>
          </a:p>
          <a:p>
            <a:pPr lvl="2"/>
            <a:r>
              <a:rPr lang="en-US" sz="1600" dirty="0"/>
              <a:t>Typically between 2 and 12 years (maximum of three years for a technical specification)</a:t>
            </a:r>
          </a:p>
          <a:p>
            <a:pPr lvl="1"/>
            <a:r>
              <a:rPr lang="en-US" sz="1800" dirty="0"/>
              <a:t>Agreed by the committee before submission of the draft at the approval stage (FDIS)</a:t>
            </a:r>
          </a:p>
          <a:p>
            <a:pPr lvl="2"/>
            <a:r>
              <a:rPr lang="en-US" sz="1600" dirty="0"/>
              <a:t>Information shall be included in the foreword of the final publication</a:t>
            </a:r>
          </a:p>
          <a:p>
            <a:pPr lvl="1"/>
            <a:r>
              <a:rPr lang="en-US" sz="1800" dirty="0"/>
              <a:t>MT activated at the appropriate point to implement a project plan so that maintenance cycle dates can be met</a:t>
            </a:r>
          </a:p>
          <a:p>
            <a:pPr lvl="2"/>
            <a:r>
              <a:rPr lang="en-US" sz="1600" dirty="0"/>
              <a:t>Responsible for reviewing and recommending confirmation, withdrawal, amendment, or development of a new edition</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58</a:t>
            </a:fld>
            <a:endParaRPr lang="en-US" altLang="en-US" dirty="0"/>
          </a:p>
        </p:txBody>
      </p:sp>
    </p:spTree>
    <p:extLst>
      <p:ext uri="{BB962C8B-B14F-4D97-AF65-F5344CB8AC3E}">
        <p14:creationId xmlns:p14="http://schemas.microsoft.com/office/powerpoint/2010/main" val="169998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NB (2º)- DES EXERCICES POUR S’ENTRAÎNER AVANT L’EXAME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193" y="2362200"/>
            <a:ext cx="3269618" cy="2279650"/>
          </a:xfrm>
          <a:prstGeom prst="rect">
            <a:avLst/>
          </a:prstGeom>
        </p:spPr>
      </p:pic>
      <p:sp>
        <p:nvSpPr>
          <p:cNvPr id="2" name="Title 1"/>
          <p:cNvSpPr>
            <a:spLocks noGrp="1"/>
          </p:cNvSpPr>
          <p:nvPr>
            <p:ph type="title"/>
          </p:nvPr>
        </p:nvSpPr>
        <p:spPr/>
        <p:txBody>
          <a:bodyPr/>
          <a:lstStyle/>
          <a:p>
            <a:r>
              <a:rPr lang="en-US" dirty="0" smtClean="0"/>
              <a:t>Maintenance</a:t>
            </a:r>
            <a:endParaRPr lang="en-US" dirty="0"/>
          </a:p>
        </p:txBody>
      </p:sp>
      <p:sp>
        <p:nvSpPr>
          <p:cNvPr id="3" name="Content Placeholder 2"/>
          <p:cNvSpPr>
            <a:spLocks noGrp="1"/>
          </p:cNvSpPr>
          <p:nvPr>
            <p:ph idx="1"/>
          </p:nvPr>
        </p:nvSpPr>
        <p:spPr>
          <a:xfrm>
            <a:off x="457200" y="1600200"/>
            <a:ext cx="5181600" cy="4525963"/>
          </a:xfrm>
        </p:spPr>
        <p:txBody>
          <a:bodyPr/>
          <a:lstStyle/>
          <a:p>
            <a:r>
              <a:rPr lang="en-US" sz="2000" dirty="0"/>
              <a:t>Revision work carried out by MT</a:t>
            </a:r>
          </a:p>
          <a:p>
            <a:pPr lvl="1"/>
            <a:r>
              <a:rPr lang="en-US" sz="1800" dirty="0"/>
              <a:t>Timeframe for review and submission of changes communicated to the committee</a:t>
            </a:r>
          </a:p>
          <a:p>
            <a:pPr lvl="1"/>
            <a:r>
              <a:rPr lang="en-US" sz="1800" dirty="0"/>
              <a:t>Individual proposals for changes catalogued by the Secretary until the review period </a:t>
            </a:r>
            <a:r>
              <a:rPr lang="en-US" sz="1800" dirty="0" smtClean="0"/>
              <a:t>begins</a:t>
            </a:r>
            <a:endParaRPr lang="en-US" sz="1800" dirty="0"/>
          </a:p>
          <a:p>
            <a:r>
              <a:rPr lang="en-US" sz="2000" dirty="0"/>
              <a:t>Steps for revision or amendment of a publication are the same as those for preparation of a new publication or part</a:t>
            </a:r>
          </a:p>
          <a:p>
            <a:pPr lvl="1"/>
            <a:r>
              <a:rPr lang="en-US" sz="1800" dirty="0"/>
              <a:t>Target dates are required</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59</a:t>
            </a:fld>
            <a:endParaRPr lang="en-US" altLang="en-US" dirty="0"/>
          </a:p>
        </p:txBody>
      </p:sp>
    </p:spTree>
    <p:extLst>
      <p:ext uri="{BB962C8B-B14F-4D97-AF65-F5344CB8AC3E}">
        <p14:creationId xmlns:p14="http://schemas.microsoft.com/office/powerpoint/2010/main" val="3328094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ISO/IEC Directives: Part 2</a:t>
            </a:r>
            <a:br>
              <a:rPr lang="en-US" dirty="0"/>
            </a:br>
            <a:r>
              <a:rPr lang="en-US" dirty="0"/>
              <a:t>Principles and rules for the structure </a:t>
            </a:r>
            <a:br>
              <a:rPr lang="en-US" dirty="0"/>
            </a:br>
            <a:r>
              <a:rPr lang="en-US" dirty="0"/>
              <a:t>and drafting of ISO and IEC documents</a:t>
            </a:r>
          </a:p>
        </p:txBody>
      </p:sp>
      <p:sp>
        <p:nvSpPr>
          <p:cNvPr id="3" name="Content Placeholder 2"/>
          <p:cNvSpPr>
            <a:spLocks noGrp="1"/>
          </p:cNvSpPr>
          <p:nvPr>
            <p:ph idx="1"/>
          </p:nvPr>
        </p:nvSpPr>
        <p:spPr>
          <a:xfrm>
            <a:off x="457200" y="1981200"/>
            <a:ext cx="8229600" cy="4144963"/>
          </a:xfrm>
        </p:spPr>
        <p:txBody>
          <a:bodyPr/>
          <a:lstStyle/>
          <a:p>
            <a:r>
              <a:rPr lang="en-US" dirty="0" smtClean="0"/>
              <a:t>Sets </a:t>
            </a:r>
            <a:r>
              <a:rPr lang="en-US" dirty="0"/>
              <a:t>out the specific rules for the structure and drafting of documents so that International Standards, Technical Reports or Guides are drafted in as uniform a manner as possible, irrespective of technical content </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a:t>
            </a:fld>
            <a:endParaRPr lang="en-US" altLang="en-US" dirty="0"/>
          </a:p>
        </p:txBody>
      </p:sp>
      <p:pic>
        <p:nvPicPr>
          <p:cNvPr id="5" name="Picture 4" descr="File:Smd d019 drawing vertical lines by the use of 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6285" y="4038600"/>
            <a:ext cx="2971429" cy="1697566"/>
          </a:xfrm>
          <a:prstGeom prst="rect">
            <a:avLst/>
          </a:prstGeom>
        </p:spPr>
      </p:pic>
    </p:spTree>
    <p:extLst>
      <p:ext uri="{BB962C8B-B14F-4D97-AF65-F5344CB8AC3E}">
        <p14:creationId xmlns:p14="http://schemas.microsoft.com/office/powerpoint/2010/main" val="1158483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a:t>
            </a:r>
            <a:endParaRPr lang="en-US" dirty="0"/>
          </a:p>
        </p:txBody>
      </p:sp>
      <p:sp>
        <p:nvSpPr>
          <p:cNvPr id="3" name="Content Placeholder 2"/>
          <p:cNvSpPr>
            <a:spLocks noGrp="1"/>
          </p:cNvSpPr>
          <p:nvPr>
            <p:ph idx="1"/>
          </p:nvPr>
        </p:nvSpPr>
        <p:spPr>
          <a:xfrm>
            <a:off x="3429000" y="1600200"/>
            <a:ext cx="5257800" cy="4525963"/>
          </a:xfrm>
        </p:spPr>
        <p:txBody>
          <a:bodyPr/>
          <a:lstStyle/>
          <a:p>
            <a:r>
              <a:rPr lang="en-US" sz="2000" dirty="0"/>
              <a:t>Amendments to or new editions of </a:t>
            </a:r>
            <a:r>
              <a:rPr lang="en-US" sz="2000" dirty="0" smtClean="0"/>
              <a:t/>
            </a:r>
            <a:br>
              <a:rPr lang="en-US" sz="2000" dirty="0" smtClean="0"/>
            </a:br>
            <a:r>
              <a:rPr lang="en-US" sz="2000" dirty="0" smtClean="0"/>
              <a:t>publications</a:t>
            </a:r>
            <a:endParaRPr lang="en-US" sz="2000" dirty="0"/>
          </a:p>
          <a:p>
            <a:r>
              <a:rPr lang="en-US" sz="2000" dirty="0"/>
              <a:t>In IEC: maintenance procedures</a:t>
            </a:r>
          </a:p>
          <a:p>
            <a:pPr lvl="1"/>
            <a:r>
              <a:rPr lang="en-US" sz="1800" dirty="0"/>
              <a:t>In ISO: proposal stage, etc. </a:t>
            </a:r>
          </a:p>
          <a:p>
            <a:r>
              <a:rPr lang="en-US" sz="2000" dirty="0"/>
              <a:t>Maintenance result date (validity date) available on IEC web site</a:t>
            </a:r>
          </a:p>
          <a:p>
            <a:r>
              <a:rPr lang="en-US" sz="2000" dirty="0"/>
              <a:t>TC/SC agrees on confirmation, withdrawal, amendment, or new edition</a:t>
            </a:r>
          </a:p>
          <a:p>
            <a:r>
              <a:rPr lang="en-US" sz="2000" dirty="0"/>
              <a:t>Decision made through Maintenance Cycle Report (MCR)</a:t>
            </a:r>
          </a:p>
          <a:p>
            <a:r>
              <a:rPr lang="en-US" sz="2000" dirty="0"/>
              <a:t>Revision work carried out by Maintenance Team (MT)</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60</a:t>
            </a:fld>
            <a:endParaRPr lang="en-US" altLang="en-US" dirty="0"/>
          </a:p>
        </p:txBody>
      </p:sp>
      <p:pic>
        <p:nvPicPr>
          <p:cNvPr id="5" name="Picture 4" descr="The hidden goal of Europe’s leaders. See it and then thei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438400"/>
            <a:ext cx="2362200" cy="2270337"/>
          </a:xfrm>
          <a:prstGeom prst="rect">
            <a:avLst/>
          </a:prstGeom>
        </p:spPr>
      </p:pic>
    </p:spTree>
    <p:extLst>
      <p:ext uri="{BB962C8B-B14F-4D97-AF65-F5344CB8AC3E}">
        <p14:creationId xmlns:p14="http://schemas.microsoft.com/office/powerpoint/2010/main" val="12189152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Amendments</a:t>
            </a:r>
            <a:endParaRPr lang="en-US" dirty="0"/>
          </a:p>
        </p:txBody>
      </p:sp>
      <p:sp>
        <p:nvSpPr>
          <p:cNvPr id="3" name="Content Placeholder 2"/>
          <p:cNvSpPr>
            <a:spLocks noGrp="1"/>
          </p:cNvSpPr>
          <p:nvPr>
            <p:ph idx="1"/>
          </p:nvPr>
        </p:nvSpPr>
        <p:spPr>
          <a:xfrm>
            <a:off x="457200" y="1600200"/>
            <a:ext cx="4038600" cy="4525963"/>
          </a:xfrm>
        </p:spPr>
        <p:txBody>
          <a:bodyPr/>
          <a:lstStyle/>
          <a:p>
            <a:r>
              <a:rPr lang="en-US" dirty="0"/>
              <a:t>Purpose</a:t>
            </a:r>
          </a:p>
          <a:p>
            <a:pPr lvl="1"/>
            <a:r>
              <a:rPr lang="en-US" dirty="0"/>
              <a:t>To alter or add to agreed technical provisions in an existing published International </a:t>
            </a:r>
            <a:r>
              <a:rPr lang="en-US" dirty="0" smtClean="0"/>
              <a:t>Standard</a:t>
            </a:r>
            <a:endParaRPr lang="en-US" dirty="0"/>
          </a:p>
          <a:p>
            <a:r>
              <a:rPr lang="en-US" dirty="0"/>
              <a:t>Procedure</a:t>
            </a:r>
          </a:p>
          <a:p>
            <a:pPr lvl="1"/>
            <a:r>
              <a:rPr lang="en-US" dirty="0"/>
              <a:t>Development proceeds according to the IEC Maintenance Procedures</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61</a:t>
            </a:fld>
            <a:endParaRPr lang="en-US" altLang="en-US" dirty="0"/>
          </a:p>
        </p:txBody>
      </p:sp>
      <p:pic>
        <p:nvPicPr>
          <p:cNvPr id="6" name="Picture 5" descr="aplanguagecusd - &lt;strong&gt;Change&lt;/strong&g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2209800"/>
            <a:ext cx="3505200" cy="2330883"/>
          </a:xfrm>
          <a:prstGeom prst="rect">
            <a:avLst/>
          </a:prstGeom>
        </p:spPr>
      </p:pic>
    </p:spTree>
    <p:extLst>
      <p:ext uri="{BB962C8B-B14F-4D97-AF65-F5344CB8AC3E}">
        <p14:creationId xmlns:p14="http://schemas.microsoft.com/office/powerpoint/2010/main" val="2053397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iEM - Academic Life in Emergency Medic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04800" y="2209800"/>
            <a:ext cx="3175000" cy="2528544"/>
          </a:xfrm>
          <a:prstGeom prst="rect">
            <a:avLst/>
          </a:prstGeom>
        </p:spPr>
      </p:pic>
      <p:sp>
        <p:nvSpPr>
          <p:cNvPr id="2" name="Title 1"/>
          <p:cNvSpPr>
            <a:spLocks noGrp="1"/>
          </p:cNvSpPr>
          <p:nvPr>
            <p:ph type="title"/>
          </p:nvPr>
        </p:nvSpPr>
        <p:spPr/>
        <p:txBody>
          <a:bodyPr/>
          <a:lstStyle/>
          <a:p>
            <a:r>
              <a:rPr lang="en-US" dirty="0" smtClean="0"/>
              <a:t>Amendments</a:t>
            </a:r>
            <a:endParaRPr lang="en-US" dirty="0"/>
          </a:p>
        </p:txBody>
      </p:sp>
      <p:sp>
        <p:nvSpPr>
          <p:cNvPr id="3" name="Content Placeholder 2"/>
          <p:cNvSpPr>
            <a:spLocks noGrp="1"/>
          </p:cNvSpPr>
          <p:nvPr>
            <p:ph idx="1"/>
          </p:nvPr>
        </p:nvSpPr>
        <p:spPr>
          <a:xfrm>
            <a:off x="3124200" y="1600200"/>
            <a:ext cx="5562600" cy="4525963"/>
          </a:xfrm>
        </p:spPr>
        <p:txBody>
          <a:bodyPr/>
          <a:lstStyle/>
          <a:p>
            <a:r>
              <a:rPr lang="en-US" dirty="0"/>
              <a:t>When approved for publication, decision by General Secretary (in consultation with Secretary) to publish as </a:t>
            </a:r>
          </a:p>
          <a:p>
            <a:pPr lvl="1"/>
            <a:r>
              <a:rPr lang="en-US" dirty="0"/>
              <a:t>a separate document or</a:t>
            </a:r>
          </a:p>
          <a:p>
            <a:pPr lvl="1"/>
            <a:r>
              <a:rPr lang="en-US" dirty="0"/>
              <a:t>incorporate into a new edition of the International Standard</a:t>
            </a:r>
          </a:p>
          <a:p>
            <a:pPr lvl="2"/>
            <a:r>
              <a:rPr lang="en-US" dirty="0"/>
              <a:t>Normally no more than two amendments are published separately</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62</a:t>
            </a:fld>
            <a:endParaRPr lang="en-US" altLang="en-US" dirty="0"/>
          </a:p>
        </p:txBody>
      </p:sp>
    </p:spTree>
    <p:extLst>
      <p:ext uri="{BB962C8B-B14F-4D97-AF65-F5344CB8AC3E}">
        <p14:creationId xmlns:p14="http://schemas.microsoft.com/office/powerpoint/2010/main" val="20343438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Policies and </a:t>
            </a:r>
            <a:br>
              <a:rPr lang="en-US" dirty="0" smtClean="0"/>
            </a:br>
            <a:r>
              <a:rPr lang="en-US" dirty="0" smtClean="0"/>
              <a:t>Standards Development Alternatives</a:t>
            </a:r>
            <a:endParaRPr lang="en-US" dirty="0"/>
          </a:p>
        </p:txBody>
      </p:sp>
      <p:sp>
        <p:nvSpPr>
          <p:cNvPr id="3" name="Content Placeholder 2"/>
          <p:cNvSpPr>
            <a:spLocks noGrp="1"/>
          </p:cNvSpPr>
          <p:nvPr>
            <p:ph idx="1"/>
          </p:nvPr>
        </p:nvSpPr>
        <p:spPr>
          <a:xfrm>
            <a:off x="457200" y="1600200"/>
            <a:ext cx="5105400" cy="4525963"/>
          </a:xfrm>
        </p:spPr>
        <p:txBody>
          <a:bodyPr/>
          <a:lstStyle/>
          <a:p>
            <a:r>
              <a:rPr lang="en-US" dirty="0" smtClean="0"/>
              <a:t>The following topics are presented in summary format only:</a:t>
            </a:r>
          </a:p>
          <a:p>
            <a:pPr lvl="1"/>
            <a:r>
              <a:rPr lang="en-US" dirty="0" smtClean="0"/>
              <a:t>Global Relevance Policy and Procedures</a:t>
            </a:r>
            <a:endParaRPr lang="en-US" dirty="0"/>
          </a:p>
          <a:p>
            <a:pPr lvl="1"/>
            <a:r>
              <a:rPr lang="en-US" dirty="0"/>
              <a:t>Fast-track processing</a:t>
            </a:r>
          </a:p>
          <a:p>
            <a:pPr lvl="1"/>
            <a:r>
              <a:rPr lang="en-US" dirty="0" smtClean="0"/>
              <a:t>Normative </a:t>
            </a:r>
            <a:r>
              <a:rPr lang="en-US" dirty="0"/>
              <a:t>references </a:t>
            </a:r>
          </a:p>
          <a:p>
            <a:pPr lvl="1"/>
            <a:r>
              <a:rPr lang="en-US" dirty="0" smtClean="0"/>
              <a:t>“</a:t>
            </a:r>
            <a:r>
              <a:rPr lang="en-US" dirty="0"/>
              <a:t>In Some Countries” Clauses</a:t>
            </a:r>
          </a:p>
          <a:p>
            <a:pPr lvl="1"/>
            <a:r>
              <a:rPr lang="en-US" dirty="0" smtClean="0"/>
              <a:t>Double-logo Standards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63</a:t>
            </a:fld>
            <a:endParaRPr lang="en-US" altLang="en-US" dirty="0"/>
          </a:p>
        </p:txBody>
      </p:sp>
      <p:pic>
        <p:nvPicPr>
          <p:cNvPr id="8" name="Picture 7" descr="GCSE History wiki - Presenta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372915"/>
            <a:ext cx="2627673" cy="2980532"/>
          </a:xfrm>
          <a:prstGeom prst="rect">
            <a:avLst/>
          </a:prstGeom>
        </p:spPr>
      </p:pic>
    </p:spTree>
    <p:extLst>
      <p:ext uri="{BB962C8B-B14F-4D97-AF65-F5344CB8AC3E}">
        <p14:creationId xmlns:p14="http://schemas.microsoft.com/office/powerpoint/2010/main" val="38261587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ree Data Collection Tips for Social Media Analytic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362200"/>
            <a:ext cx="2952750" cy="2362200"/>
          </a:xfrm>
          <a:prstGeom prst="rect">
            <a:avLst/>
          </a:prstGeom>
        </p:spPr>
      </p:pic>
      <p:sp>
        <p:nvSpPr>
          <p:cNvPr id="2" name="Title 1"/>
          <p:cNvSpPr>
            <a:spLocks noGrp="1"/>
          </p:cNvSpPr>
          <p:nvPr>
            <p:ph type="title"/>
          </p:nvPr>
        </p:nvSpPr>
        <p:spPr/>
        <p:txBody>
          <a:bodyPr/>
          <a:lstStyle/>
          <a:p>
            <a:r>
              <a:rPr lang="en-US" dirty="0" smtClean="0"/>
              <a:t>Global Relevance </a:t>
            </a:r>
            <a:br>
              <a:rPr lang="en-US" dirty="0" smtClean="0"/>
            </a:br>
            <a:r>
              <a:rPr lang="en-US" dirty="0" smtClean="0"/>
              <a:t>Policy and Procedures</a:t>
            </a:r>
            <a:endParaRPr lang="en-US" dirty="0"/>
          </a:p>
        </p:txBody>
      </p:sp>
      <p:sp>
        <p:nvSpPr>
          <p:cNvPr id="3" name="Content Placeholder 2"/>
          <p:cNvSpPr>
            <a:spLocks noGrp="1"/>
          </p:cNvSpPr>
          <p:nvPr>
            <p:ph idx="1"/>
          </p:nvPr>
        </p:nvSpPr>
        <p:spPr>
          <a:xfrm>
            <a:off x="2895600" y="1600200"/>
            <a:ext cx="5791200" cy="4525963"/>
          </a:xfrm>
        </p:spPr>
        <p:txBody>
          <a:bodyPr/>
          <a:lstStyle/>
          <a:p>
            <a:r>
              <a:rPr lang="en-US" sz="2000" dirty="0"/>
              <a:t>A formal IEC policy to provide for the implementation of essential differences in requirements in IEC standards</a:t>
            </a:r>
          </a:p>
          <a:p>
            <a:pPr lvl="1"/>
            <a:r>
              <a:rPr lang="en-US" sz="1800" dirty="0"/>
              <a:t>Normative requirements included in the main body or in a normative annex </a:t>
            </a:r>
          </a:p>
          <a:p>
            <a:pPr lvl="1"/>
            <a:r>
              <a:rPr lang="en-US" sz="1800" dirty="0"/>
              <a:t>Essential differences based on:</a:t>
            </a:r>
          </a:p>
          <a:p>
            <a:pPr lvl="2"/>
            <a:r>
              <a:rPr lang="en-US" sz="1600" dirty="0"/>
              <a:t>national (or regional) differences in technical infrastructures (frequencies, voltages, etc.)</a:t>
            </a:r>
          </a:p>
          <a:p>
            <a:pPr lvl="2"/>
            <a:r>
              <a:rPr lang="en-US" sz="1600" dirty="0"/>
              <a:t>climatic conditions</a:t>
            </a:r>
          </a:p>
          <a:p>
            <a:pPr lvl="1"/>
            <a:r>
              <a:rPr lang="en-US" sz="1800" dirty="0"/>
              <a:t>Submitted by National Committees to the relevant TCs/SCs with technical and market justification</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64</a:t>
            </a:fld>
            <a:endParaRPr lang="en-US" altLang="en-US" dirty="0"/>
          </a:p>
        </p:txBody>
      </p:sp>
    </p:spTree>
    <p:extLst>
      <p:ext uri="{BB962C8B-B14F-4D97-AF65-F5344CB8AC3E}">
        <p14:creationId xmlns:p14="http://schemas.microsoft.com/office/powerpoint/2010/main" val="5066839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UTORÍA Y ORIENTACIÓN: 209 / GUÍAS PARA LA ORIENTACIÓN D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160" y="2590800"/>
            <a:ext cx="2808691" cy="1889483"/>
          </a:xfrm>
          <a:prstGeom prst="rect">
            <a:avLst/>
          </a:prstGeom>
        </p:spPr>
      </p:pic>
      <p:sp>
        <p:nvSpPr>
          <p:cNvPr id="2" name="Title 1"/>
          <p:cNvSpPr>
            <a:spLocks noGrp="1"/>
          </p:cNvSpPr>
          <p:nvPr>
            <p:ph type="title"/>
          </p:nvPr>
        </p:nvSpPr>
        <p:spPr/>
        <p:txBody>
          <a:bodyPr/>
          <a:lstStyle/>
          <a:p>
            <a:r>
              <a:rPr lang="en-US" dirty="0" smtClean="0"/>
              <a:t>Fast Track Processing</a:t>
            </a:r>
            <a:endParaRPr lang="en-US" dirty="0"/>
          </a:p>
        </p:txBody>
      </p:sp>
      <p:sp>
        <p:nvSpPr>
          <p:cNvPr id="3" name="Content Placeholder 2"/>
          <p:cNvSpPr>
            <a:spLocks noGrp="1"/>
          </p:cNvSpPr>
          <p:nvPr>
            <p:ph idx="1"/>
          </p:nvPr>
        </p:nvSpPr>
        <p:spPr>
          <a:xfrm>
            <a:off x="457200" y="1600200"/>
            <a:ext cx="5791200" cy="4525963"/>
          </a:xfrm>
        </p:spPr>
        <p:txBody>
          <a:bodyPr/>
          <a:lstStyle/>
          <a:p>
            <a:r>
              <a:rPr lang="en-US" sz="2000" dirty="0"/>
              <a:t>Purpose is to rapidly progress an existing standard from any source </a:t>
            </a:r>
          </a:p>
          <a:p>
            <a:r>
              <a:rPr lang="en-US" sz="2000" dirty="0"/>
              <a:t>Proposed by</a:t>
            </a:r>
          </a:p>
          <a:p>
            <a:pPr lvl="1"/>
            <a:r>
              <a:rPr lang="en-US" sz="1800" dirty="0"/>
              <a:t>Any P-Member or Category A liaison organization</a:t>
            </a:r>
          </a:p>
          <a:p>
            <a:pPr lvl="2"/>
            <a:r>
              <a:rPr lang="en-US" sz="1600" dirty="0"/>
              <a:t>process begins at Enquiry Stage (CDV ballot)</a:t>
            </a:r>
          </a:p>
          <a:p>
            <a:pPr lvl="1"/>
            <a:r>
              <a:rPr lang="en-US" sz="1800" dirty="0"/>
              <a:t>Any organization having entered into a formal technical agreement with IEC may propose</a:t>
            </a:r>
          </a:p>
          <a:p>
            <a:pPr lvl="2"/>
            <a:r>
              <a:rPr lang="en-US" sz="1600" dirty="0"/>
              <a:t>process begins at Enquiry Stage (CDV ballot)</a:t>
            </a:r>
          </a:p>
          <a:p>
            <a:pPr lvl="1"/>
            <a:r>
              <a:rPr lang="en-US" sz="1800" dirty="0"/>
              <a:t>International Standardization Body recognized </a:t>
            </a:r>
            <a:br>
              <a:rPr lang="en-US" sz="1800" dirty="0"/>
            </a:br>
            <a:r>
              <a:rPr lang="en-US" sz="1800" dirty="0"/>
              <a:t>by IEC</a:t>
            </a:r>
          </a:p>
          <a:p>
            <a:pPr lvl="2"/>
            <a:r>
              <a:rPr lang="en-US" sz="1600" dirty="0"/>
              <a:t>process begins at Approval Stage (FDIS ballot)</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65</a:t>
            </a:fld>
            <a:endParaRPr lang="en-US" altLang="en-US" dirty="0"/>
          </a:p>
        </p:txBody>
      </p:sp>
    </p:spTree>
    <p:extLst>
      <p:ext uri="{BB962C8B-B14F-4D97-AF65-F5344CB8AC3E}">
        <p14:creationId xmlns:p14="http://schemas.microsoft.com/office/powerpoint/2010/main" val="15459566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Track Processing (cont)</a:t>
            </a:r>
            <a:endParaRPr lang="en-US" dirty="0"/>
          </a:p>
        </p:txBody>
      </p:sp>
      <p:sp>
        <p:nvSpPr>
          <p:cNvPr id="3" name="Content Placeholder 2"/>
          <p:cNvSpPr>
            <a:spLocks noGrp="1"/>
          </p:cNvSpPr>
          <p:nvPr>
            <p:ph idx="1"/>
          </p:nvPr>
        </p:nvSpPr>
        <p:spPr>
          <a:xfrm>
            <a:off x="2362200" y="1600200"/>
            <a:ext cx="6324600" cy="4525963"/>
          </a:xfrm>
        </p:spPr>
        <p:txBody>
          <a:bodyPr/>
          <a:lstStyle/>
          <a:p>
            <a:r>
              <a:rPr lang="en-US" dirty="0"/>
              <a:t>Before initiating the ballot, the IEC Central Office must confirm copyright and/or trademark situation with the organization having originated the proposed </a:t>
            </a:r>
            <a:r>
              <a:rPr lang="en-US" dirty="0" smtClean="0"/>
              <a:t>document</a:t>
            </a:r>
            <a:endParaRPr lang="en-US" dirty="0"/>
          </a:p>
          <a:p>
            <a:r>
              <a:rPr lang="en-US" dirty="0"/>
              <a:t>Conditions for approval are the same as for a normal CDV or FDIS ballot</a:t>
            </a:r>
          </a:p>
          <a:p>
            <a:pPr lvl="1"/>
            <a:r>
              <a:rPr lang="en-US" dirty="0" smtClean="0"/>
              <a:t>If </a:t>
            </a:r>
            <a:r>
              <a:rPr lang="en-US" dirty="0"/>
              <a:t>no TC is involved, condition for approval of a draft International Standard is no more than one-quarter of the total votes cast are negative</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66</a:t>
            </a:fld>
            <a:endParaRPr lang="en-US" altLang="en-US" dirty="0"/>
          </a:p>
        </p:txBody>
      </p:sp>
      <p:pic>
        <p:nvPicPr>
          <p:cNvPr id="5" name="Picture 4" descr="How to Keep Your Business Running Smoothly No Matter Wha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610529"/>
            <a:ext cx="1965960" cy="1222172"/>
          </a:xfrm>
          <a:prstGeom prst="rect">
            <a:avLst/>
          </a:prstGeom>
        </p:spPr>
      </p:pic>
    </p:spTree>
    <p:extLst>
      <p:ext uri="{BB962C8B-B14F-4D97-AF65-F5344CB8AC3E}">
        <p14:creationId xmlns:p14="http://schemas.microsoft.com/office/powerpoint/2010/main" val="25704071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Track Processing</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67</a:t>
            </a:fld>
            <a:endParaRPr lang="en-US" altLang="en-US" dirty="0"/>
          </a:p>
        </p:txBody>
      </p:sp>
      <p:grpSp>
        <p:nvGrpSpPr>
          <p:cNvPr id="9" name="Group 8"/>
          <p:cNvGrpSpPr/>
          <p:nvPr/>
        </p:nvGrpSpPr>
        <p:grpSpPr>
          <a:xfrm>
            <a:off x="2145681" y="1600752"/>
            <a:ext cx="4852636" cy="4524858"/>
            <a:chOff x="2145681" y="1600752"/>
            <a:chExt cx="4852636" cy="4524858"/>
          </a:xfrm>
        </p:grpSpPr>
        <p:sp>
          <p:nvSpPr>
            <p:cNvPr id="10" name="Freeform 9"/>
            <p:cNvSpPr/>
            <p:nvPr/>
          </p:nvSpPr>
          <p:spPr>
            <a:xfrm>
              <a:off x="2145681" y="1600752"/>
              <a:ext cx="2287091" cy="497237"/>
            </a:xfrm>
            <a:custGeom>
              <a:avLst/>
              <a:gdLst>
                <a:gd name="connsiteX0" fmla="*/ 0 w 2287091"/>
                <a:gd name="connsiteY0" fmla="*/ 49724 h 497237"/>
                <a:gd name="connsiteX1" fmla="*/ 49724 w 2287091"/>
                <a:gd name="connsiteY1" fmla="*/ 0 h 497237"/>
                <a:gd name="connsiteX2" fmla="*/ 2237367 w 2287091"/>
                <a:gd name="connsiteY2" fmla="*/ 0 h 497237"/>
                <a:gd name="connsiteX3" fmla="*/ 2287091 w 2287091"/>
                <a:gd name="connsiteY3" fmla="*/ 49724 h 497237"/>
                <a:gd name="connsiteX4" fmla="*/ 2287091 w 2287091"/>
                <a:gd name="connsiteY4" fmla="*/ 447513 h 497237"/>
                <a:gd name="connsiteX5" fmla="*/ 2237367 w 2287091"/>
                <a:gd name="connsiteY5" fmla="*/ 497237 h 497237"/>
                <a:gd name="connsiteX6" fmla="*/ 49724 w 2287091"/>
                <a:gd name="connsiteY6" fmla="*/ 497237 h 497237"/>
                <a:gd name="connsiteX7" fmla="*/ 0 w 2287091"/>
                <a:gd name="connsiteY7" fmla="*/ 447513 h 497237"/>
                <a:gd name="connsiteX8" fmla="*/ 0 w 2287091"/>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091" h="497237">
                  <a:moveTo>
                    <a:pt x="0" y="49724"/>
                  </a:moveTo>
                  <a:cubicBezTo>
                    <a:pt x="0" y="22262"/>
                    <a:pt x="22262" y="0"/>
                    <a:pt x="49724" y="0"/>
                  </a:cubicBezTo>
                  <a:lnTo>
                    <a:pt x="2237367" y="0"/>
                  </a:lnTo>
                  <a:cubicBezTo>
                    <a:pt x="2264829" y="0"/>
                    <a:pt x="2287091" y="22262"/>
                    <a:pt x="2287091" y="49724"/>
                  </a:cubicBezTo>
                  <a:lnTo>
                    <a:pt x="2287091" y="447513"/>
                  </a:lnTo>
                  <a:cubicBezTo>
                    <a:pt x="2287091" y="474975"/>
                    <a:pt x="2264829" y="497237"/>
                    <a:pt x="2237367" y="497237"/>
                  </a:cubicBezTo>
                  <a:lnTo>
                    <a:pt x="49724" y="497237"/>
                  </a:lnTo>
                  <a:cubicBezTo>
                    <a:pt x="22262" y="497237"/>
                    <a:pt x="0" y="474975"/>
                    <a:pt x="0" y="447513"/>
                  </a:cubicBezTo>
                  <a:lnTo>
                    <a:pt x="0" y="4972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3774" tIns="43774" rIns="43774" bIns="43774" numCol="1" spcCol="1270" anchor="ctr" anchorCtr="0">
              <a:noAutofit/>
            </a:bodyPr>
            <a:lstStyle/>
            <a:p>
              <a:pPr lvl="0" algn="ctr" defTabSz="1022350">
                <a:lnSpc>
                  <a:spcPct val="90000"/>
                </a:lnSpc>
                <a:spcBef>
                  <a:spcPct val="0"/>
                </a:spcBef>
                <a:spcAft>
                  <a:spcPct val="35000"/>
                </a:spcAft>
              </a:pPr>
              <a:r>
                <a:rPr lang="en-US" sz="2300" kern="1200" dirty="0" smtClean="0"/>
                <a:t>Normal Procedure</a:t>
              </a:r>
              <a:endParaRPr lang="en-US" sz="2300" kern="1200" dirty="0"/>
            </a:p>
          </p:txBody>
        </p:sp>
        <p:sp>
          <p:nvSpPr>
            <p:cNvPr id="11" name="Right Arrow 10"/>
            <p:cNvSpPr/>
            <p:nvPr/>
          </p:nvSpPr>
          <p:spPr>
            <a:xfrm rot="5400000">
              <a:off x="3245719" y="2141497"/>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2" name="Freeform 11"/>
            <p:cNvSpPr/>
            <p:nvPr/>
          </p:nvSpPr>
          <p:spPr>
            <a:xfrm>
              <a:off x="2294753" y="227202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Proposal</a:t>
              </a:r>
              <a:endParaRPr lang="en-US" sz="2800" kern="1200" dirty="0"/>
            </a:p>
          </p:txBody>
        </p:sp>
        <p:sp>
          <p:nvSpPr>
            <p:cNvPr id="13" name="Right Arrow 12"/>
            <p:cNvSpPr/>
            <p:nvPr/>
          </p:nvSpPr>
          <p:spPr>
            <a:xfrm rot="5400000">
              <a:off x="3245719" y="281276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4" name="Freeform 13"/>
            <p:cNvSpPr/>
            <p:nvPr/>
          </p:nvSpPr>
          <p:spPr>
            <a:xfrm>
              <a:off x="2294753" y="294329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Preparatory</a:t>
              </a:r>
              <a:endParaRPr lang="en-US" sz="2800" kern="1200" dirty="0"/>
            </a:p>
          </p:txBody>
        </p:sp>
        <p:sp>
          <p:nvSpPr>
            <p:cNvPr id="15" name="Right Arrow 14"/>
            <p:cNvSpPr/>
            <p:nvPr/>
          </p:nvSpPr>
          <p:spPr>
            <a:xfrm rot="5400000">
              <a:off x="3245719" y="348403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6" name="Freeform 15"/>
            <p:cNvSpPr/>
            <p:nvPr/>
          </p:nvSpPr>
          <p:spPr>
            <a:xfrm>
              <a:off x="2294753" y="361456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Committee</a:t>
              </a:r>
              <a:endParaRPr lang="en-US" sz="2800" kern="1200" dirty="0"/>
            </a:p>
          </p:txBody>
        </p:sp>
        <p:sp>
          <p:nvSpPr>
            <p:cNvPr id="17" name="Right Arrow 16"/>
            <p:cNvSpPr/>
            <p:nvPr/>
          </p:nvSpPr>
          <p:spPr>
            <a:xfrm rot="5400000">
              <a:off x="3245719" y="415530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8" name="Freeform 17"/>
            <p:cNvSpPr/>
            <p:nvPr/>
          </p:nvSpPr>
          <p:spPr>
            <a:xfrm>
              <a:off x="2294753" y="428583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Enquiry </a:t>
              </a:r>
              <a:endParaRPr lang="en-US" sz="2800" kern="1200" dirty="0"/>
            </a:p>
          </p:txBody>
        </p:sp>
        <p:sp>
          <p:nvSpPr>
            <p:cNvPr id="19" name="Right Arrow 18"/>
            <p:cNvSpPr/>
            <p:nvPr/>
          </p:nvSpPr>
          <p:spPr>
            <a:xfrm rot="5400000">
              <a:off x="3245719" y="482657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20" name="Freeform 19"/>
            <p:cNvSpPr/>
            <p:nvPr/>
          </p:nvSpPr>
          <p:spPr>
            <a:xfrm>
              <a:off x="2294753" y="495710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Approval</a:t>
              </a:r>
              <a:endParaRPr lang="en-US" sz="2800" kern="1200" dirty="0"/>
            </a:p>
          </p:txBody>
        </p:sp>
        <p:sp>
          <p:nvSpPr>
            <p:cNvPr id="21" name="Right Arrow 20"/>
            <p:cNvSpPr/>
            <p:nvPr/>
          </p:nvSpPr>
          <p:spPr>
            <a:xfrm rot="5400000">
              <a:off x="3245719" y="549784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22" name="Freeform 21"/>
            <p:cNvSpPr/>
            <p:nvPr/>
          </p:nvSpPr>
          <p:spPr>
            <a:xfrm>
              <a:off x="2294753" y="562837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Publication</a:t>
              </a:r>
              <a:endParaRPr lang="en-US" sz="2800" kern="1200" dirty="0"/>
            </a:p>
          </p:txBody>
        </p:sp>
        <p:sp>
          <p:nvSpPr>
            <p:cNvPr id="23" name="Freeform 22"/>
            <p:cNvSpPr/>
            <p:nvPr/>
          </p:nvSpPr>
          <p:spPr>
            <a:xfrm>
              <a:off x="4711226" y="1600752"/>
              <a:ext cx="2287091" cy="497237"/>
            </a:xfrm>
            <a:custGeom>
              <a:avLst/>
              <a:gdLst>
                <a:gd name="connsiteX0" fmla="*/ 0 w 2287091"/>
                <a:gd name="connsiteY0" fmla="*/ 49724 h 497237"/>
                <a:gd name="connsiteX1" fmla="*/ 49724 w 2287091"/>
                <a:gd name="connsiteY1" fmla="*/ 0 h 497237"/>
                <a:gd name="connsiteX2" fmla="*/ 2237367 w 2287091"/>
                <a:gd name="connsiteY2" fmla="*/ 0 h 497237"/>
                <a:gd name="connsiteX3" fmla="*/ 2287091 w 2287091"/>
                <a:gd name="connsiteY3" fmla="*/ 49724 h 497237"/>
                <a:gd name="connsiteX4" fmla="*/ 2287091 w 2287091"/>
                <a:gd name="connsiteY4" fmla="*/ 447513 h 497237"/>
                <a:gd name="connsiteX5" fmla="*/ 2237367 w 2287091"/>
                <a:gd name="connsiteY5" fmla="*/ 497237 h 497237"/>
                <a:gd name="connsiteX6" fmla="*/ 49724 w 2287091"/>
                <a:gd name="connsiteY6" fmla="*/ 497237 h 497237"/>
                <a:gd name="connsiteX7" fmla="*/ 0 w 2287091"/>
                <a:gd name="connsiteY7" fmla="*/ 447513 h 497237"/>
                <a:gd name="connsiteX8" fmla="*/ 0 w 2287091"/>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091" h="497237">
                  <a:moveTo>
                    <a:pt x="0" y="49724"/>
                  </a:moveTo>
                  <a:cubicBezTo>
                    <a:pt x="0" y="22262"/>
                    <a:pt x="22262" y="0"/>
                    <a:pt x="49724" y="0"/>
                  </a:cubicBezTo>
                  <a:lnTo>
                    <a:pt x="2237367" y="0"/>
                  </a:lnTo>
                  <a:cubicBezTo>
                    <a:pt x="2264829" y="0"/>
                    <a:pt x="2287091" y="22262"/>
                    <a:pt x="2287091" y="49724"/>
                  </a:cubicBezTo>
                  <a:lnTo>
                    <a:pt x="2287091" y="447513"/>
                  </a:lnTo>
                  <a:cubicBezTo>
                    <a:pt x="2287091" y="474975"/>
                    <a:pt x="2264829" y="497237"/>
                    <a:pt x="2237367" y="497237"/>
                  </a:cubicBezTo>
                  <a:lnTo>
                    <a:pt x="49724" y="497237"/>
                  </a:lnTo>
                  <a:cubicBezTo>
                    <a:pt x="22262" y="497237"/>
                    <a:pt x="0" y="474975"/>
                    <a:pt x="0" y="447513"/>
                  </a:cubicBezTo>
                  <a:lnTo>
                    <a:pt x="0" y="4972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3774" tIns="43774" rIns="43774" bIns="43774" numCol="1" spcCol="1270" anchor="ctr" anchorCtr="0">
              <a:noAutofit/>
            </a:bodyPr>
            <a:lstStyle/>
            <a:p>
              <a:pPr lvl="0" algn="ctr" defTabSz="1022350">
                <a:lnSpc>
                  <a:spcPct val="90000"/>
                </a:lnSpc>
                <a:spcBef>
                  <a:spcPct val="0"/>
                </a:spcBef>
                <a:spcAft>
                  <a:spcPct val="35000"/>
                </a:spcAft>
              </a:pPr>
              <a:r>
                <a:rPr lang="en-US" sz="2300" kern="1200" dirty="0" smtClean="0"/>
                <a:t>Fast Track</a:t>
              </a:r>
              <a:endParaRPr lang="en-US" sz="2300" kern="1200" dirty="0"/>
            </a:p>
          </p:txBody>
        </p:sp>
        <p:sp>
          <p:nvSpPr>
            <p:cNvPr id="24" name="Right Arrow 23"/>
            <p:cNvSpPr/>
            <p:nvPr/>
          </p:nvSpPr>
          <p:spPr>
            <a:xfrm rot="5400000">
              <a:off x="5811264" y="2141497"/>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25" name="Freeform 24"/>
            <p:cNvSpPr/>
            <p:nvPr/>
          </p:nvSpPr>
          <p:spPr>
            <a:xfrm>
              <a:off x="4860298" y="227202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Proposal</a:t>
              </a:r>
              <a:endParaRPr lang="en-US" sz="2800" kern="1200" dirty="0"/>
            </a:p>
          </p:txBody>
        </p:sp>
        <p:sp>
          <p:nvSpPr>
            <p:cNvPr id="28" name="Right Arrow 27"/>
            <p:cNvSpPr/>
            <p:nvPr/>
          </p:nvSpPr>
          <p:spPr>
            <a:xfrm rot="5400000">
              <a:off x="5143310" y="3487354"/>
              <a:ext cx="1422924"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1" name="Freeform 30"/>
            <p:cNvSpPr/>
            <p:nvPr/>
          </p:nvSpPr>
          <p:spPr>
            <a:xfrm>
              <a:off x="4860298" y="428583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Enquiry</a:t>
              </a:r>
              <a:endParaRPr lang="en-US" sz="2800" kern="1200" dirty="0"/>
            </a:p>
          </p:txBody>
        </p:sp>
        <p:sp>
          <p:nvSpPr>
            <p:cNvPr id="32" name="Right Arrow 31"/>
            <p:cNvSpPr/>
            <p:nvPr/>
          </p:nvSpPr>
          <p:spPr>
            <a:xfrm rot="5400000">
              <a:off x="5811264" y="482657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 name="Freeform 32"/>
            <p:cNvSpPr/>
            <p:nvPr/>
          </p:nvSpPr>
          <p:spPr>
            <a:xfrm>
              <a:off x="4860298" y="495710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Approval</a:t>
              </a:r>
              <a:endParaRPr lang="en-US" sz="2800" kern="1200" dirty="0"/>
            </a:p>
          </p:txBody>
        </p:sp>
        <p:sp>
          <p:nvSpPr>
            <p:cNvPr id="34" name="Right Arrow 33"/>
            <p:cNvSpPr/>
            <p:nvPr/>
          </p:nvSpPr>
          <p:spPr>
            <a:xfrm rot="5400000">
              <a:off x="5811264" y="549784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Freeform 34"/>
            <p:cNvSpPr/>
            <p:nvPr/>
          </p:nvSpPr>
          <p:spPr>
            <a:xfrm>
              <a:off x="4860298" y="562837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Publication</a:t>
              </a:r>
              <a:endParaRPr lang="en-US" sz="2800" kern="1200" dirty="0"/>
            </a:p>
          </p:txBody>
        </p:sp>
      </p:grpSp>
    </p:spTree>
    <p:extLst>
      <p:ext uri="{BB962C8B-B14F-4D97-AF65-F5344CB8AC3E}">
        <p14:creationId xmlns:p14="http://schemas.microsoft.com/office/powerpoint/2010/main" val="25202769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p:cNvCxnSpPr>
            <a:stCxn id="33" idx="4"/>
            <a:endCxn id="35" idx="0"/>
          </p:cNvCxnSpPr>
          <p:nvPr/>
        </p:nvCxnSpPr>
        <p:spPr>
          <a:xfrm>
            <a:off x="7016114"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p:cNvCxnSpPr>
            <a:stCxn id="31" idx="4"/>
            <a:endCxn id="32" idx="0"/>
          </p:cNvCxnSpPr>
          <p:nvPr/>
        </p:nvCxnSpPr>
        <p:spPr>
          <a:xfrm>
            <a:off x="6101181" y="4012264"/>
            <a:ext cx="0" cy="1551766"/>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p:cNvCxnSpPr>
            <a:stCxn id="27" idx="4"/>
            <a:endCxn id="30" idx="0"/>
          </p:cNvCxnSpPr>
          <p:nvPr/>
        </p:nvCxnSpPr>
        <p:spPr>
          <a:xfrm>
            <a:off x="5181760"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p:cNvCxnSpPr>
            <a:stCxn id="23" idx="4"/>
            <a:endCxn id="26" idx="0"/>
          </p:cNvCxnSpPr>
          <p:nvPr/>
        </p:nvCxnSpPr>
        <p:spPr>
          <a:xfrm>
            <a:off x="4269897"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p:cNvCxnSpPr>
            <a:stCxn id="15" idx="4"/>
            <a:endCxn id="20" idx="0"/>
          </p:cNvCxnSpPr>
          <p:nvPr/>
        </p:nvCxnSpPr>
        <p:spPr>
          <a:xfrm>
            <a:off x="3358034"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p:cNvCxnSpPr>
            <a:stCxn id="7" idx="4"/>
            <a:endCxn id="14" idx="0"/>
          </p:cNvCxnSpPr>
          <p:nvPr/>
        </p:nvCxnSpPr>
        <p:spPr>
          <a:xfrm>
            <a:off x="2443582"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p:cNvCxnSpPr>
            <a:endCxn id="14" idx="0"/>
          </p:cNvCxnSpPr>
          <p:nvPr/>
        </p:nvCxnSpPr>
        <p:spPr>
          <a:xfrm>
            <a:off x="2443580" y="2561797"/>
            <a:ext cx="2" cy="3002233"/>
          </a:xfrm>
          <a:prstGeom prst="line">
            <a:avLst/>
          </a:prstGeom>
        </p:spPr>
        <p:style>
          <a:lnRef idx="1">
            <a:schemeClr val="dk1"/>
          </a:lnRef>
          <a:fillRef idx="0">
            <a:schemeClr val="dk1"/>
          </a:fillRef>
          <a:effectRef idx="0">
            <a:schemeClr val="dk1"/>
          </a:effectRef>
          <a:fontRef idx="minor">
            <a:schemeClr val="tx1"/>
          </a:fontRef>
        </p:style>
      </p:cxnSp>
      <p:sp>
        <p:nvSpPr>
          <p:cNvPr id="5" name="Rectangle 4"/>
          <p:cNvSpPr/>
          <p:nvPr/>
        </p:nvSpPr>
        <p:spPr>
          <a:xfrm>
            <a:off x="152400" y="5334000"/>
            <a:ext cx="2057400" cy="14478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Other Standard Development Options</a:t>
            </a:r>
            <a:endParaRPr lang="en-US" dirty="0"/>
          </a:p>
        </p:txBody>
      </p:sp>
      <p:graphicFrame>
        <p:nvGraphicFramePr>
          <p:cNvPr id="209" name="Content Placeholder 208"/>
          <p:cNvGraphicFramePr>
            <a:graphicFrameLocks noGrp="1"/>
          </p:cNvGraphicFramePr>
          <p:nvPr>
            <p:ph idx="1"/>
            <p:extLst>
              <p:ext uri="{D42A27DB-BD31-4B8C-83A1-F6EECF244321}">
                <p14:modId xmlns:p14="http://schemas.microsoft.com/office/powerpoint/2010/main" val="1601387725"/>
              </p:ext>
            </p:extLst>
          </p:nvPr>
        </p:nvGraphicFramePr>
        <p:xfrm>
          <a:off x="1066800" y="1310640"/>
          <a:ext cx="6400800" cy="493776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1945882987"/>
                    </a:ext>
                  </a:extLst>
                </a:gridCol>
                <a:gridCol w="914400">
                  <a:extLst>
                    <a:ext uri="{9D8B030D-6E8A-4147-A177-3AD203B41FA5}">
                      <a16:colId xmlns:a16="http://schemas.microsoft.com/office/drawing/2014/main" val="439894590"/>
                    </a:ext>
                  </a:extLst>
                </a:gridCol>
                <a:gridCol w="914400">
                  <a:extLst>
                    <a:ext uri="{9D8B030D-6E8A-4147-A177-3AD203B41FA5}">
                      <a16:colId xmlns:a16="http://schemas.microsoft.com/office/drawing/2014/main" val="4157383856"/>
                    </a:ext>
                  </a:extLst>
                </a:gridCol>
                <a:gridCol w="914400">
                  <a:extLst>
                    <a:ext uri="{9D8B030D-6E8A-4147-A177-3AD203B41FA5}">
                      <a16:colId xmlns:a16="http://schemas.microsoft.com/office/drawing/2014/main" val="3002844429"/>
                    </a:ext>
                  </a:extLst>
                </a:gridCol>
                <a:gridCol w="914400">
                  <a:extLst>
                    <a:ext uri="{9D8B030D-6E8A-4147-A177-3AD203B41FA5}">
                      <a16:colId xmlns:a16="http://schemas.microsoft.com/office/drawing/2014/main" val="2033575711"/>
                    </a:ext>
                  </a:extLst>
                </a:gridCol>
                <a:gridCol w="914400">
                  <a:extLst>
                    <a:ext uri="{9D8B030D-6E8A-4147-A177-3AD203B41FA5}">
                      <a16:colId xmlns:a16="http://schemas.microsoft.com/office/drawing/2014/main" val="3845581596"/>
                    </a:ext>
                  </a:extLst>
                </a:gridCol>
                <a:gridCol w="914400">
                  <a:extLst>
                    <a:ext uri="{9D8B030D-6E8A-4147-A177-3AD203B41FA5}">
                      <a16:colId xmlns:a16="http://schemas.microsoft.com/office/drawing/2014/main" val="1136696182"/>
                    </a:ext>
                  </a:extLst>
                </a:gridCol>
              </a:tblGrid>
              <a:tr h="400128">
                <a:tc>
                  <a:txBody>
                    <a:bodyPr/>
                    <a:lstStyle/>
                    <a:p>
                      <a:pPr algn="ctr"/>
                      <a:r>
                        <a:rPr lang="en-US" sz="1000" b="1" dirty="0" smtClean="0"/>
                        <a:t>Project Stage</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smtClean="0"/>
                        <a:t>Normal Procedure</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smtClean="0"/>
                        <a:t>Draft Submitted with Proposal</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smtClean="0"/>
                        <a:t>“Fast-track</a:t>
                      </a:r>
                      <a:r>
                        <a:rPr lang="en-US" sz="1000" b="1" baseline="0" dirty="0" smtClean="0"/>
                        <a:t> Procedure”</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smtClean="0"/>
                        <a:t>Technical Specification</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smtClean="0"/>
                        <a:t>Technical Report</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smtClean="0"/>
                        <a:t>Publicly</a:t>
                      </a:r>
                      <a:r>
                        <a:rPr lang="en-US" sz="1000" b="1" baseline="0" dirty="0" smtClean="0"/>
                        <a:t> Available Specification</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5448954"/>
                  </a:ext>
                </a:extLst>
              </a:tr>
              <a:tr h="731520">
                <a:tc>
                  <a:txBody>
                    <a:bodyPr/>
                    <a:lstStyle/>
                    <a:p>
                      <a:pPr algn="ctr"/>
                      <a:r>
                        <a:rPr lang="en-US" sz="1000" dirty="0" smtClean="0"/>
                        <a:t>Proposal Stage</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0267762"/>
                  </a:ext>
                </a:extLst>
              </a:tr>
              <a:tr h="731520">
                <a:tc>
                  <a:txBody>
                    <a:bodyPr/>
                    <a:lstStyle/>
                    <a:p>
                      <a:pPr algn="ctr"/>
                      <a:r>
                        <a:rPr lang="en-US" sz="1000" dirty="0" smtClean="0"/>
                        <a:t>Preparatory Stage</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3430581"/>
                  </a:ext>
                </a:extLst>
              </a:tr>
              <a:tr h="731520">
                <a:tc>
                  <a:txBody>
                    <a:bodyPr/>
                    <a:lstStyle/>
                    <a:p>
                      <a:pPr algn="ctr"/>
                      <a:r>
                        <a:rPr lang="en-US" sz="1000" dirty="0" smtClean="0"/>
                        <a:t>Committee Stage</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6014909"/>
                  </a:ext>
                </a:extLst>
              </a:tr>
              <a:tr h="731520">
                <a:tc>
                  <a:txBody>
                    <a:bodyPr/>
                    <a:lstStyle/>
                    <a:p>
                      <a:pPr algn="ctr"/>
                      <a:r>
                        <a:rPr lang="en-US" sz="1000" dirty="0" smtClean="0"/>
                        <a:t>Enquiry Stage</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4520625"/>
                  </a:ext>
                </a:extLst>
              </a:tr>
              <a:tr h="731520">
                <a:tc>
                  <a:txBody>
                    <a:bodyPr/>
                    <a:lstStyle/>
                    <a:p>
                      <a:pPr algn="ctr"/>
                      <a:r>
                        <a:rPr lang="en-US" sz="1000" dirty="0" smtClean="0"/>
                        <a:t>Approval Stage</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5530272"/>
                  </a:ext>
                </a:extLst>
              </a:tr>
              <a:tr h="731520">
                <a:tc>
                  <a:txBody>
                    <a:bodyPr/>
                    <a:lstStyle/>
                    <a:p>
                      <a:pPr algn="ctr"/>
                      <a:r>
                        <a:rPr lang="en-US" sz="1000" dirty="0" smtClean="0"/>
                        <a:t>Publication Stage</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5247529"/>
                  </a:ext>
                </a:extLst>
              </a:tr>
            </a:tbl>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68</a:t>
            </a:fld>
            <a:endParaRPr lang="en-US" altLang="en-US" dirty="0"/>
          </a:p>
        </p:txBody>
      </p:sp>
      <p:sp>
        <p:nvSpPr>
          <p:cNvPr id="7" name="Oval 6"/>
          <p:cNvSpPr/>
          <p:nvPr/>
        </p:nvSpPr>
        <p:spPr>
          <a:xfrm>
            <a:off x="2122170"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Acceptance of proposal</a:t>
            </a:r>
            <a:endParaRPr lang="en-US" sz="600" dirty="0">
              <a:ln w="0"/>
              <a:solidFill>
                <a:schemeClr val="tx1"/>
              </a:solidFill>
              <a:effectLst>
                <a:outerShdw blurRad="38100" dist="19050" dir="2700000" algn="tl" rotWithShape="0">
                  <a:schemeClr val="dk1">
                    <a:alpha val="40000"/>
                  </a:schemeClr>
                </a:outerShdw>
              </a:effectLst>
            </a:endParaRPr>
          </a:p>
        </p:txBody>
      </p:sp>
      <p:sp>
        <p:nvSpPr>
          <p:cNvPr id="10" name="Oval 9"/>
          <p:cNvSpPr/>
          <p:nvPr/>
        </p:nvSpPr>
        <p:spPr>
          <a:xfrm>
            <a:off x="2122170" y="2636968"/>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Preparation of working draft</a:t>
            </a:r>
            <a:endParaRPr lang="en-US" sz="600" dirty="0">
              <a:ln w="0"/>
              <a:solidFill>
                <a:schemeClr val="tx1"/>
              </a:solidFill>
              <a:effectLst>
                <a:outerShdw blurRad="38100" dist="19050" dir="2700000" algn="tl" rotWithShape="0">
                  <a:schemeClr val="dk1">
                    <a:alpha val="40000"/>
                  </a:schemeClr>
                </a:outerShdw>
              </a:effectLst>
            </a:endParaRPr>
          </a:p>
        </p:txBody>
      </p:sp>
      <p:sp>
        <p:nvSpPr>
          <p:cNvPr id="11" name="Oval 10"/>
          <p:cNvSpPr/>
          <p:nvPr/>
        </p:nvSpPr>
        <p:spPr>
          <a:xfrm>
            <a:off x="2122170" y="3368936"/>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Development and acceptance of committee draft</a:t>
            </a:r>
            <a:endParaRPr lang="en-US" sz="600" dirty="0">
              <a:ln w="0"/>
              <a:solidFill>
                <a:schemeClr val="tx1"/>
              </a:solidFill>
              <a:effectLst>
                <a:outerShdw blurRad="38100" dist="19050" dir="2700000" algn="tl" rotWithShape="0">
                  <a:schemeClr val="dk1">
                    <a:alpha val="40000"/>
                  </a:schemeClr>
                </a:outerShdw>
              </a:effectLst>
            </a:endParaRPr>
          </a:p>
        </p:txBody>
      </p:sp>
      <p:sp>
        <p:nvSpPr>
          <p:cNvPr id="12" name="Oval 11"/>
          <p:cNvSpPr/>
          <p:nvPr/>
        </p:nvSpPr>
        <p:spPr>
          <a:xfrm>
            <a:off x="2122170" y="4100904"/>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Development and acceptance of enquiry draft</a:t>
            </a:r>
            <a:endParaRPr lang="en-US" sz="600" dirty="0">
              <a:ln w="0"/>
              <a:solidFill>
                <a:schemeClr val="tx1"/>
              </a:solidFill>
              <a:effectLst>
                <a:outerShdw blurRad="38100" dist="19050" dir="2700000" algn="tl" rotWithShape="0">
                  <a:schemeClr val="dk1">
                    <a:alpha val="40000"/>
                  </a:schemeClr>
                </a:outerShdw>
              </a:effectLst>
            </a:endParaRPr>
          </a:p>
        </p:txBody>
      </p:sp>
      <p:sp>
        <p:nvSpPr>
          <p:cNvPr id="13" name="Oval 12"/>
          <p:cNvSpPr/>
          <p:nvPr/>
        </p:nvSpPr>
        <p:spPr>
          <a:xfrm>
            <a:off x="2122170" y="4832872"/>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smtClean="0">
                <a:ln w="0"/>
                <a:solidFill>
                  <a:schemeClr val="tx1"/>
                </a:solidFill>
                <a:effectLst>
                  <a:outerShdw blurRad="38100" dist="19050" dir="2700000" algn="tl" rotWithShape="0">
                    <a:schemeClr val="dk1">
                      <a:alpha val="40000"/>
                    </a:schemeClr>
                  </a:outerShdw>
                </a:effectLst>
              </a:rPr>
              <a:t>Approval of FDIS</a:t>
            </a:r>
            <a:endParaRPr lang="en-US" sz="600" i="1" dirty="0">
              <a:ln w="0"/>
              <a:solidFill>
                <a:schemeClr val="tx1"/>
              </a:solidFill>
              <a:effectLst>
                <a:outerShdw blurRad="38100" dist="19050" dir="2700000" algn="tl" rotWithShape="0">
                  <a:schemeClr val="dk1">
                    <a:alpha val="40000"/>
                  </a:schemeClr>
                </a:outerShdw>
              </a:effectLst>
            </a:endParaRPr>
          </a:p>
        </p:txBody>
      </p:sp>
      <p:sp>
        <p:nvSpPr>
          <p:cNvPr id="14" name="Oval 13"/>
          <p:cNvSpPr/>
          <p:nvPr/>
        </p:nvSpPr>
        <p:spPr>
          <a:xfrm>
            <a:off x="2122170"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Publication of International Standard</a:t>
            </a:r>
            <a:endParaRPr lang="en-US" sz="600" dirty="0">
              <a:ln w="0"/>
              <a:solidFill>
                <a:schemeClr val="tx1"/>
              </a:solidFill>
              <a:effectLst>
                <a:outerShdw blurRad="38100" dist="19050" dir="2700000" algn="tl" rotWithShape="0">
                  <a:schemeClr val="dk1">
                    <a:alpha val="40000"/>
                  </a:schemeClr>
                </a:outerShdw>
              </a:effectLst>
            </a:endParaRPr>
          </a:p>
        </p:txBody>
      </p:sp>
      <p:sp>
        <p:nvSpPr>
          <p:cNvPr id="15" name="Oval 14"/>
          <p:cNvSpPr/>
          <p:nvPr/>
        </p:nvSpPr>
        <p:spPr>
          <a:xfrm>
            <a:off x="3036622"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Acceptance of proposal</a:t>
            </a:r>
            <a:endParaRPr lang="en-US" sz="600" dirty="0">
              <a:ln w="0"/>
              <a:solidFill>
                <a:schemeClr val="tx1"/>
              </a:solidFill>
              <a:effectLst>
                <a:outerShdw blurRad="38100" dist="19050" dir="2700000" algn="tl" rotWithShape="0">
                  <a:schemeClr val="dk1">
                    <a:alpha val="40000"/>
                  </a:schemeClr>
                </a:outerShdw>
              </a:effectLst>
            </a:endParaRPr>
          </a:p>
        </p:txBody>
      </p:sp>
      <p:sp>
        <p:nvSpPr>
          <p:cNvPr id="16" name="Oval 15"/>
          <p:cNvSpPr/>
          <p:nvPr/>
        </p:nvSpPr>
        <p:spPr>
          <a:xfrm>
            <a:off x="3036622" y="263791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smtClean="0">
                <a:ln w="0"/>
                <a:solidFill>
                  <a:schemeClr val="tx1"/>
                </a:solidFill>
                <a:effectLst>
                  <a:outerShdw blurRad="38100" dist="19050" dir="2700000" algn="tl" rotWithShape="0">
                    <a:schemeClr val="dk1">
                      <a:alpha val="40000"/>
                    </a:schemeClr>
                  </a:outerShdw>
                </a:effectLst>
              </a:rPr>
              <a:t>Study by working group</a:t>
            </a:r>
            <a:endParaRPr lang="en-US" sz="600" i="1" dirty="0">
              <a:ln w="0"/>
              <a:solidFill>
                <a:schemeClr val="tx1"/>
              </a:solidFill>
              <a:effectLst>
                <a:outerShdw blurRad="38100" dist="19050" dir="2700000" algn="tl" rotWithShape="0">
                  <a:schemeClr val="dk1">
                    <a:alpha val="40000"/>
                  </a:schemeClr>
                </a:outerShdw>
              </a:effectLst>
            </a:endParaRPr>
          </a:p>
        </p:txBody>
      </p:sp>
      <p:sp>
        <p:nvSpPr>
          <p:cNvPr id="17" name="Oval 16"/>
          <p:cNvSpPr/>
          <p:nvPr/>
        </p:nvSpPr>
        <p:spPr>
          <a:xfrm>
            <a:off x="3036622" y="336944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smtClean="0">
                <a:ln w="0"/>
                <a:solidFill>
                  <a:schemeClr val="tx1"/>
                </a:solidFill>
                <a:effectLst>
                  <a:outerShdw blurRad="38100" dist="19050" dir="2700000" algn="tl" rotWithShape="0">
                    <a:schemeClr val="dk1">
                      <a:alpha val="40000"/>
                    </a:schemeClr>
                  </a:outerShdw>
                </a:effectLst>
              </a:rPr>
              <a:t>Development and acceptance of committee draft</a:t>
            </a:r>
            <a:endParaRPr lang="en-US" sz="600" i="1" dirty="0">
              <a:ln w="0"/>
              <a:solidFill>
                <a:schemeClr val="tx1"/>
              </a:solidFill>
              <a:effectLst>
                <a:outerShdw blurRad="38100" dist="19050" dir="2700000" algn="tl" rotWithShape="0">
                  <a:schemeClr val="dk1">
                    <a:alpha val="40000"/>
                  </a:schemeClr>
                </a:outerShdw>
              </a:effectLst>
            </a:endParaRPr>
          </a:p>
        </p:txBody>
      </p:sp>
      <p:sp>
        <p:nvSpPr>
          <p:cNvPr id="18" name="Oval 17"/>
          <p:cNvSpPr/>
          <p:nvPr/>
        </p:nvSpPr>
        <p:spPr>
          <a:xfrm>
            <a:off x="3036622" y="410097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Development and acceptance of enquiry draft</a:t>
            </a:r>
            <a:endParaRPr lang="en-US" sz="600" dirty="0">
              <a:ln w="0"/>
              <a:solidFill>
                <a:schemeClr val="tx1"/>
              </a:solidFill>
              <a:effectLst>
                <a:outerShdw blurRad="38100" dist="19050" dir="2700000" algn="tl" rotWithShape="0">
                  <a:schemeClr val="dk1">
                    <a:alpha val="40000"/>
                  </a:schemeClr>
                </a:outerShdw>
              </a:effectLst>
            </a:endParaRPr>
          </a:p>
        </p:txBody>
      </p:sp>
      <p:sp>
        <p:nvSpPr>
          <p:cNvPr id="19" name="Oval 18"/>
          <p:cNvSpPr/>
          <p:nvPr/>
        </p:nvSpPr>
        <p:spPr>
          <a:xfrm>
            <a:off x="3036622" y="483250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smtClean="0">
                <a:ln w="0"/>
                <a:solidFill>
                  <a:schemeClr val="tx1"/>
                </a:solidFill>
                <a:effectLst>
                  <a:outerShdw blurRad="38100" dist="19050" dir="2700000" algn="tl" rotWithShape="0">
                    <a:schemeClr val="dk1">
                      <a:alpha val="40000"/>
                    </a:schemeClr>
                  </a:outerShdw>
                </a:effectLst>
              </a:rPr>
              <a:t>Approval of FDIS</a:t>
            </a:r>
            <a:endParaRPr lang="en-US" sz="600" i="1" dirty="0">
              <a:ln w="0"/>
              <a:solidFill>
                <a:schemeClr val="tx1"/>
              </a:solidFill>
              <a:effectLst>
                <a:outerShdw blurRad="38100" dist="19050" dir="2700000" algn="tl" rotWithShape="0">
                  <a:schemeClr val="dk1">
                    <a:alpha val="40000"/>
                  </a:schemeClr>
                </a:outerShdw>
              </a:effectLst>
            </a:endParaRPr>
          </a:p>
        </p:txBody>
      </p:sp>
      <p:sp>
        <p:nvSpPr>
          <p:cNvPr id="20" name="Oval 19"/>
          <p:cNvSpPr/>
          <p:nvPr/>
        </p:nvSpPr>
        <p:spPr>
          <a:xfrm>
            <a:off x="3036622"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Publication of International Standard</a:t>
            </a:r>
            <a:endParaRPr lang="en-US" sz="600" dirty="0">
              <a:ln w="0"/>
              <a:solidFill>
                <a:schemeClr val="tx1"/>
              </a:solidFill>
              <a:effectLst>
                <a:outerShdw blurRad="38100" dist="19050" dir="2700000" algn="tl" rotWithShape="0">
                  <a:schemeClr val="dk1">
                    <a:alpha val="40000"/>
                  </a:schemeClr>
                </a:outerShdw>
              </a:effectLst>
            </a:endParaRPr>
          </a:p>
        </p:txBody>
      </p:sp>
      <p:sp>
        <p:nvSpPr>
          <p:cNvPr id="23" name="Oval 22"/>
          <p:cNvSpPr/>
          <p:nvPr/>
        </p:nvSpPr>
        <p:spPr>
          <a:xfrm>
            <a:off x="3948485"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Acceptance of proposal</a:t>
            </a:r>
            <a:endParaRPr lang="en-US" sz="600" dirty="0">
              <a:ln w="0"/>
              <a:solidFill>
                <a:schemeClr val="tx1"/>
              </a:solidFill>
              <a:effectLst>
                <a:outerShdw blurRad="38100" dist="19050" dir="2700000" algn="tl" rotWithShape="0">
                  <a:schemeClr val="dk1">
                    <a:alpha val="40000"/>
                  </a:schemeClr>
                </a:outerShdw>
              </a:effectLst>
            </a:endParaRPr>
          </a:p>
        </p:txBody>
      </p:sp>
      <p:sp>
        <p:nvSpPr>
          <p:cNvPr id="24" name="Oval 23"/>
          <p:cNvSpPr/>
          <p:nvPr/>
        </p:nvSpPr>
        <p:spPr>
          <a:xfrm>
            <a:off x="3948485" y="410097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Acceptance of enquiry draft</a:t>
            </a:r>
            <a:endParaRPr lang="en-US" sz="600" dirty="0">
              <a:ln w="0"/>
              <a:solidFill>
                <a:schemeClr val="tx1"/>
              </a:solidFill>
              <a:effectLst>
                <a:outerShdw blurRad="38100" dist="19050" dir="2700000" algn="tl" rotWithShape="0">
                  <a:schemeClr val="dk1">
                    <a:alpha val="40000"/>
                  </a:schemeClr>
                </a:outerShdw>
              </a:effectLst>
            </a:endParaRPr>
          </a:p>
        </p:txBody>
      </p:sp>
      <p:sp>
        <p:nvSpPr>
          <p:cNvPr id="25" name="Oval 24"/>
          <p:cNvSpPr/>
          <p:nvPr/>
        </p:nvSpPr>
        <p:spPr>
          <a:xfrm>
            <a:off x="3948485" y="483250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smtClean="0">
                <a:ln w="0"/>
                <a:solidFill>
                  <a:schemeClr val="tx1"/>
                </a:solidFill>
                <a:effectLst>
                  <a:outerShdw blurRad="38100" dist="19050" dir="2700000" algn="tl" rotWithShape="0">
                    <a:schemeClr val="dk1">
                      <a:alpha val="40000"/>
                    </a:schemeClr>
                  </a:outerShdw>
                </a:effectLst>
              </a:rPr>
              <a:t>Approval of FDIS</a:t>
            </a:r>
            <a:endParaRPr lang="en-US" sz="600" i="1" dirty="0">
              <a:ln w="0"/>
              <a:solidFill>
                <a:schemeClr val="tx1"/>
              </a:solidFill>
              <a:effectLst>
                <a:outerShdw blurRad="38100" dist="19050" dir="2700000" algn="tl" rotWithShape="0">
                  <a:schemeClr val="dk1">
                    <a:alpha val="40000"/>
                  </a:schemeClr>
                </a:outerShdw>
              </a:effectLst>
            </a:endParaRPr>
          </a:p>
        </p:txBody>
      </p:sp>
      <p:sp>
        <p:nvSpPr>
          <p:cNvPr id="26" name="Oval 25"/>
          <p:cNvSpPr/>
          <p:nvPr/>
        </p:nvSpPr>
        <p:spPr>
          <a:xfrm>
            <a:off x="3948485"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Publication of International Standard</a:t>
            </a:r>
            <a:endParaRPr lang="en-US" sz="600" dirty="0">
              <a:ln w="0"/>
              <a:solidFill>
                <a:schemeClr val="tx1"/>
              </a:solidFill>
              <a:effectLst>
                <a:outerShdw blurRad="38100" dist="19050" dir="2700000" algn="tl" rotWithShape="0">
                  <a:schemeClr val="dk1">
                    <a:alpha val="40000"/>
                  </a:schemeClr>
                </a:outerShdw>
              </a:effectLst>
            </a:endParaRPr>
          </a:p>
        </p:txBody>
      </p:sp>
      <p:sp>
        <p:nvSpPr>
          <p:cNvPr id="27" name="Oval 26"/>
          <p:cNvSpPr/>
          <p:nvPr/>
        </p:nvSpPr>
        <p:spPr>
          <a:xfrm>
            <a:off x="4860348"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Acceptance of proposal</a:t>
            </a:r>
            <a:endParaRPr lang="en-US" sz="600" dirty="0">
              <a:ln w="0"/>
              <a:solidFill>
                <a:schemeClr val="tx1"/>
              </a:solidFill>
              <a:effectLst>
                <a:outerShdw blurRad="38100" dist="19050" dir="2700000" algn="tl" rotWithShape="0">
                  <a:schemeClr val="dk1">
                    <a:alpha val="40000"/>
                  </a:schemeClr>
                </a:outerShdw>
              </a:effectLst>
            </a:endParaRPr>
          </a:p>
        </p:txBody>
      </p:sp>
      <p:sp>
        <p:nvSpPr>
          <p:cNvPr id="28" name="Oval 27"/>
          <p:cNvSpPr/>
          <p:nvPr/>
        </p:nvSpPr>
        <p:spPr>
          <a:xfrm>
            <a:off x="4860348" y="263791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Preparation of draft</a:t>
            </a:r>
            <a:endParaRPr lang="en-US" sz="600" dirty="0">
              <a:ln w="0"/>
              <a:solidFill>
                <a:schemeClr val="tx1"/>
              </a:solidFill>
              <a:effectLst>
                <a:outerShdw blurRad="38100" dist="19050" dir="2700000" algn="tl" rotWithShape="0">
                  <a:schemeClr val="dk1">
                    <a:alpha val="40000"/>
                  </a:schemeClr>
                </a:outerShdw>
              </a:effectLst>
            </a:endParaRPr>
          </a:p>
        </p:txBody>
      </p:sp>
      <p:sp>
        <p:nvSpPr>
          <p:cNvPr id="29" name="Oval 28"/>
          <p:cNvSpPr/>
          <p:nvPr/>
        </p:nvSpPr>
        <p:spPr>
          <a:xfrm>
            <a:off x="4860348" y="336944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Acceptance of draft</a:t>
            </a:r>
            <a:endParaRPr lang="en-US" sz="600" dirty="0">
              <a:ln w="0"/>
              <a:solidFill>
                <a:schemeClr val="tx1"/>
              </a:solidFill>
              <a:effectLst>
                <a:outerShdw blurRad="38100" dist="19050" dir="2700000" algn="tl" rotWithShape="0">
                  <a:schemeClr val="dk1">
                    <a:alpha val="40000"/>
                  </a:schemeClr>
                </a:outerShdw>
              </a:effectLst>
            </a:endParaRPr>
          </a:p>
        </p:txBody>
      </p:sp>
      <p:sp>
        <p:nvSpPr>
          <p:cNvPr id="30" name="Oval 29"/>
          <p:cNvSpPr/>
          <p:nvPr/>
        </p:nvSpPr>
        <p:spPr>
          <a:xfrm>
            <a:off x="4860348"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Publication of Technical Specification</a:t>
            </a:r>
            <a:endParaRPr lang="en-US" sz="600" dirty="0">
              <a:ln w="0"/>
              <a:solidFill>
                <a:schemeClr val="tx1"/>
              </a:solidFill>
              <a:effectLst>
                <a:outerShdw blurRad="38100" dist="19050" dir="2700000" algn="tl" rotWithShape="0">
                  <a:schemeClr val="dk1">
                    <a:alpha val="40000"/>
                  </a:schemeClr>
                </a:outerShdw>
              </a:effectLst>
            </a:endParaRPr>
          </a:p>
        </p:txBody>
      </p:sp>
      <p:sp>
        <p:nvSpPr>
          <p:cNvPr id="31" name="Oval 30"/>
          <p:cNvSpPr/>
          <p:nvPr/>
        </p:nvSpPr>
        <p:spPr>
          <a:xfrm>
            <a:off x="5779769" y="336944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Acceptance of draft</a:t>
            </a:r>
            <a:endParaRPr lang="en-US" sz="600" dirty="0">
              <a:ln w="0"/>
              <a:solidFill>
                <a:schemeClr val="tx1"/>
              </a:solidFill>
              <a:effectLst>
                <a:outerShdw blurRad="38100" dist="19050" dir="2700000" algn="tl" rotWithShape="0">
                  <a:schemeClr val="dk1">
                    <a:alpha val="40000"/>
                  </a:schemeClr>
                </a:outerShdw>
              </a:effectLst>
            </a:endParaRPr>
          </a:p>
        </p:txBody>
      </p:sp>
      <p:sp>
        <p:nvSpPr>
          <p:cNvPr id="32" name="Oval 31"/>
          <p:cNvSpPr/>
          <p:nvPr/>
        </p:nvSpPr>
        <p:spPr>
          <a:xfrm>
            <a:off x="5779769"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Publication of Technical Report</a:t>
            </a:r>
            <a:endParaRPr lang="en-US" sz="600" dirty="0">
              <a:ln w="0"/>
              <a:solidFill>
                <a:schemeClr val="tx1"/>
              </a:solidFill>
              <a:effectLst>
                <a:outerShdw blurRad="38100" dist="19050" dir="2700000" algn="tl" rotWithShape="0">
                  <a:schemeClr val="dk1">
                    <a:alpha val="40000"/>
                  </a:schemeClr>
                </a:outerShdw>
              </a:effectLst>
            </a:endParaRPr>
          </a:p>
        </p:txBody>
      </p:sp>
      <p:sp>
        <p:nvSpPr>
          <p:cNvPr id="33" name="Oval 32"/>
          <p:cNvSpPr/>
          <p:nvPr/>
        </p:nvSpPr>
        <p:spPr>
          <a:xfrm>
            <a:off x="6694702"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Acceptance of proposal</a:t>
            </a:r>
            <a:endParaRPr lang="en-US" sz="600" dirty="0">
              <a:ln w="0"/>
              <a:solidFill>
                <a:schemeClr val="tx1"/>
              </a:solidFill>
              <a:effectLst>
                <a:outerShdw blurRad="38100" dist="19050" dir="2700000" algn="tl" rotWithShape="0">
                  <a:schemeClr val="dk1">
                    <a:alpha val="40000"/>
                  </a:schemeClr>
                </a:outerShdw>
              </a:effectLst>
            </a:endParaRPr>
          </a:p>
        </p:txBody>
      </p:sp>
      <p:sp>
        <p:nvSpPr>
          <p:cNvPr id="34" name="Oval 33"/>
          <p:cNvSpPr/>
          <p:nvPr/>
        </p:nvSpPr>
        <p:spPr>
          <a:xfrm>
            <a:off x="6694702" y="2635918"/>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Approval of draft PAS</a:t>
            </a:r>
            <a:endParaRPr lang="en-US" sz="600" dirty="0">
              <a:ln w="0"/>
              <a:solidFill>
                <a:schemeClr val="tx1"/>
              </a:solidFill>
              <a:effectLst>
                <a:outerShdw blurRad="38100" dist="19050" dir="2700000" algn="tl" rotWithShape="0">
                  <a:schemeClr val="dk1">
                    <a:alpha val="40000"/>
                  </a:schemeClr>
                </a:outerShdw>
              </a:effectLst>
            </a:endParaRPr>
          </a:p>
        </p:txBody>
      </p:sp>
      <p:sp>
        <p:nvSpPr>
          <p:cNvPr id="35" name="Oval 34"/>
          <p:cNvSpPr/>
          <p:nvPr/>
        </p:nvSpPr>
        <p:spPr>
          <a:xfrm>
            <a:off x="6694702"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Publication of PAS</a:t>
            </a:r>
            <a:endParaRPr lang="en-US" sz="600" dirty="0">
              <a:ln w="0"/>
              <a:solidFill>
                <a:schemeClr val="tx1"/>
              </a:solidFill>
              <a:effectLst>
                <a:outerShdw blurRad="38100" dist="19050" dir="2700000" algn="tl" rotWithShape="0">
                  <a:schemeClr val="dk1">
                    <a:alpha val="40000"/>
                  </a:schemeClr>
                </a:outerShdw>
              </a:effectLst>
            </a:endParaRPr>
          </a:p>
        </p:txBody>
      </p:sp>
      <p:sp>
        <p:nvSpPr>
          <p:cNvPr id="72" name="Oval 71"/>
          <p:cNvSpPr/>
          <p:nvPr/>
        </p:nvSpPr>
        <p:spPr>
          <a:xfrm>
            <a:off x="7778500" y="5061110"/>
            <a:ext cx="1005840" cy="1005840"/>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800" b="1" i="1" dirty="0" smtClean="0">
                <a:ln w="0"/>
                <a:solidFill>
                  <a:schemeClr val="tx1"/>
                </a:solidFill>
                <a:effectLst>
                  <a:outerShdw blurRad="38100" dist="19050" dir="2700000" algn="tl" rotWithShape="0">
                    <a:schemeClr val="dk1">
                      <a:alpha val="40000"/>
                    </a:schemeClr>
                  </a:outerShdw>
                </a:effectLst>
              </a:rPr>
              <a:t>Stages in italics, enclosed by dotted circles may be omitted</a:t>
            </a:r>
            <a:endParaRPr lang="en-US" sz="800" b="1"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114554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LI2012 - Design Studi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085975"/>
            <a:ext cx="2857500" cy="2638425"/>
          </a:xfrm>
          <a:prstGeom prst="rect">
            <a:avLst/>
          </a:prstGeom>
        </p:spPr>
      </p:pic>
      <p:sp>
        <p:nvSpPr>
          <p:cNvPr id="2" name="Title 1"/>
          <p:cNvSpPr>
            <a:spLocks noGrp="1"/>
          </p:cNvSpPr>
          <p:nvPr>
            <p:ph type="title"/>
          </p:nvPr>
        </p:nvSpPr>
        <p:spPr/>
        <p:txBody>
          <a:bodyPr/>
          <a:lstStyle/>
          <a:p>
            <a:r>
              <a:rPr lang="en-US" dirty="0" smtClean="0"/>
              <a:t>Normative References in IEC Standards</a:t>
            </a:r>
            <a:endParaRPr lang="en-US" dirty="0"/>
          </a:p>
        </p:txBody>
      </p:sp>
      <p:sp>
        <p:nvSpPr>
          <p:cNvPr id="3" name="Content Placeholder 2"/>
          <p:cNvSpPr>
            <a:spLocks noGrp="1"/>
          </p:cNvSpPr>
          <p:nvPr>
            <p:ph idx="1"/>
          </p:nvPr>
        </p:nvSpPr>
        <p:spPr>
          <a:xfrm>
            <a:off x="2895600" y="1600200"/>
            <a:ext cx="5791200" cy="4525963"/>
          </a:xfrm>
        </p:spPr>
        <p:txBody>
          <a:bodyPr/>
          <a:lstStyle/>
          <a:p>
            <a:r>
              <a:rPr lang="en-US" sz="1800" b="1" dirty="0"/>
              <a:t>Normative References </a:t>
            </a:r>
          </a:p>
          <a:p>
            <a:pPr lvl="1"/>
            <a:r>
              <a:rPr lang="en-US" sz="1600" dirty="0"/>
              <a:t>A list of related standards that are required for full implementation of the standard in hand</a:t>
            </a:r>
          </a:p>
          <a:p>
            <a:pPr lvl="1"/>
            <a:r>
              <a:rPr lang="en-US" sz="1600" dirty="0"/>
              <a:t>The normative referenced document list shall be introduced by the following </a:t>
            </a:r>
            <a:r>
              <a:rPr lang="en-US" sz="1600" dirty="0" smtClean="0"/>
              <a:t>wording:</a:t>
            </a:r>
          </a:p>
          <a:p>
            <a:pPr marL="457200" lvl="1" indent="0">
              <a:buNone/>
            </a:pPr>
            <a:r>
              <a:rPr lang="en-US" sz="1600" i="1" dirty="0" smtClean="0"/>
              <a:t>“The </a:t>
            </a:r>
            <a:r>
              <a:rPr lang="en-US" sz="1600" i="1" dirty="0"/>
              <a:t>following referenced documents are indispensable for the application of this document. For dated references, only the edition cited applies. For undated references, the latest edition of the referenced document (including any amendments) </a:t>
            </a:r>
            <a:r>
              <a:rPr lang="en-US" sz="1600" i="1" dirty="0" smtClean="0"/>
              <a:t>applies.”</a:t>
            </a:r>
            <a:endParaRPr lang="en-US" sz="1600" i="1" dirty="0"/>
          </a:p>
          <a:p>
            <a:r>
              <a:rPr lang="en-US" sz="1800" b="1" dirty="0" smtClean="0"/>
              <a:t>Informative </a:t>
            </a:r>
            <a:r>
              <a:rPr lang="en-US" sz="1800" b="1" dirty="0"/>
              <a:t>References</a:t>
            </a:r>
          </a:p>
          <a:p>
            <a:pPr lvl="1"/>
            <a:r>
              <a:rPr lang="en-US" sz="1600" dirty="0"/>
              <a:t>For information only or background reading and listed in the Bibliography</a:t>
            </a:r>
          </a:p>
          <a:p>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69</a:t>
            </a:fld>
            <a:endParaRPr lang="en-US" altLang="en-US" dirty="0"/>
          </a:p>
        </p:txBody>
      </p:sp>
    </p:spTree>
    <p:extLst>
      <p:ext uri="{BB962C8B-B14F-4D97-AF65-F5344CB8AC3E}">
        <p14:creationId xmlns:p14="http://schemas.microsoft.com/office/powerpoint/2010/main" val="846264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IEC Supplement</a:t>
            </a:r>
            <a:br>
              <a:rPr lang="fr-FR" dirty="0" smtClean="0"/>
            </a:br>
            <a:r>
              <a:rPr lang="en-US" i="1" dirty="0"/>
              <a:t>Procedures for the technical work </a:t>
            </a:r>
            <a:r>
              <a:rPr lang="en-US" i="1" dirty="0" smtClean="0"/>
              <a:t>– </a:t>
            </a:r>
            <a:br>
              <a:rPr lang="en-US" i="1" dirty="0" smtClean="0"/>
            </a:br>
            <a:r>
              <a:rPr lang="en-US" i="1" dirty="0" smtClean="0"/>
              <a:t>Procedures </a:t>
            </a:r>
            <a:r>
              <a:rPr lang="en-US" i="1" dirty="0"/>
              <a:t>specific to IEC</a:t>
            </a:r>
          </a:p>
        </p:txBody>
      </p:sp>
      <p:sp>
        <p:nvSpPr>
          <p:cNvPr id="3" name="Content Placeholder 2"/>
          <p:cNvSpPr>
            <a:spLocks noGrp="1"/>
          </p:cNvSpPr>
          <p:nvPr>
            <p:ph idx="1"/>
          </p:nvPr>
        </p:nvSpPr>
        <p:spPr>
          <a:xfrm>
            <a:off x="457200" y="1828800"/>
            <a:ext cx="8229600" cy="4297363"/>
          </a:xfrm>
        </p:spPr>
        <p:txBody>
          <a:bodyPr/>
          <a:lstStyle/>
          <a:p>
            <a:r>
              <a:rPr lang="en-US" dirty="0" smtClean="0"/>
              <a:t>Complements </a:t>
            </a:r>
            <a:r>
              <a:rPr lang="en-US" dirty="0"/>
              <a:t>the ISO/IEC </a:t>
            </a:r>
            <a:r>
              <a:rPr lang="en-US" dirty="0" smtClean="0"/>
              <a:t>Directives</a:t>
            </a:r>
          </a:p>
          <a:p>
            <a:r>
              <a:rPr lang="en-US" dirty="0" smtClean="0"/>
              <a:t>Contains those procedures which are specific to IEC</a:t>
            </a:r>
            <a:endParaRPr lang="en-US" dirty="0"/>
          </a:p>
          <a:p>
            <a:r>
              <a:rPr lang="en-US" dirty="0"/>
              <a:t>Includes useful Annexes, as well as the IEC Forms</a:t>
            </a:r>
          </a:p>
          <a:p>
            <a:pPr marL="0" indent="0">
              <a:buNone/>
            </a:pP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a:t>
            </a:fld>
            <a:endParaRPr lang="en-US" altLang="en-US" dirty="0"/>
          </a:p>
        </p:txBody>
      </p:sp>
      <p:pic>
        <p:nvPicPr>
          <p:cNvPr id="5" name="Picture 4" descr="advance-directive | Mark Warner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900" y="3886200"/>
            <a:ext cx="3632200" cy="1910537"/>
          </a:xfrm>
          <a:prstGeom prst="rect">
            <a:avLst/>
          </a:prstGeom>
        </p:spPr>
      </p:pic>
    </p:spTree>
    <p:extLst>
      <p:ext uri="{BB962C8B-B14F-4D97-AF65-F5344CB8AC3E}">
        <p14:creationId xmlns:p14="http://schemas.microsoft.com/office/powerpoint/2010/main" val="22214900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s move: Trabajo en equip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209800"/>
            <a:ext cx="2819400" cy="2819400"/>
          </a:xfrm>
          <a:prstGeom prst="rect">
            <a:avLst/>
          </a:prstGeom>
        </p:spPr>
      </p:pic>
      <p:sp>
        <p:nvSpPr>
          <p:cNvPr id="2" name="Title 1"/>
          <p:cNvSpPr>
            <a:spLocks noGrp="1"/>
          </p:cNvSpPr>
          <p:nvPr>
            <p:ph type="title"/>
          </p:nvPr>
        </p:nvSpPr>
        <p:spPr/>
        <p:txBody>
          <a:bodyPr/>
          <a:lstStyle/>
          <a:p>
            <a:r>
              <a:rPr lang="en-US" dirty="0" smtClean="0"/>
              <a:t>Normative References in IEC Standards</a:t>
            </a:r>
            <a:endParaRPr lang="en-US" dirty="0"/>
          </a:p>
        </p:txBody>
      </p:sp>
      <p:sp>
        <p:nvSpPr>
          <p:cNvPr id="3" name="Content Placeholder 2"/>
          <p:cNvSpPr>
            <a:spLocks noGrp="1"/>
          </p:cNvSpPr>
          <p:nvPr>
            <p:ph idx="1"/>
          </p:nvPr>
        </p:nvSpPr>
        <p:spPr>
          <a:xfrm>
            <a:off x="457200" y="1600200"/>
            <a:ext cx="5410200" cy="4525963"/>
          </a:xfrm>
        </p:spPr>
        <p:txBody>
          <a:bodyPr/>
          <a:lstStyle/>
          <a:p>
            <a:r>
              <a:rPr lang="en-US" sz="2000" dirty="0"/>
              <a:t>Normative references in IEC standards should be to other relevant IEC standards, where they exist</a:t>
            </a:r>
          </a:p>
          <a:p>
            <a:pPr lvl="1"/>
            <a:r>
              <a:rPr lang="en-US" sz="1800" dirty="0"/>
              <a:t>If a relevant IEC standard does exist, but the committee wishes normative reference to a non-IEC standard, a request for an exception with justification can be reviewed and approved by the </a:t>
            </a:r>
            <a:r>
              <a:rPr lang="en-US" sz="1800" dirty="0" smtClean="0"/>
              <a:t>SMB</a:t>
            </a:r>
            <a:endParaRPr lang="en-US" sz="1800" dirty="0"/>
          </a:p>
          <a:p>
            <a:r>
              <a:rPr lang="en-US" sz="2000" dirty="0"/>
              <a:t>Where relevant IEC standards do not exist, normative reference to any publicly available non-IEC standard agreed to by the committee is acceptable</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70</a:t>
            </a:fld>
            <a:endParaRPr lang="en-US" altLang="en-US" dirty="0"/>
          </a:p>
        </p:txBody>
      </p:sp>
    </p:spTree>
    <p:extLst>
      <p:ext uri="{BB962C8B-B14F-4D97-AF65-F5344CB8AC3E}">
        <p14:creationId xmlns:p14="http://schemas.microsoft.com/office/powerpoint/2010/main" val="40283942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roduction to Planning &amp; Institutional Processes 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480" y="2483246"/>
            <a:ext cx="2386914" cy="2759869"/>
          </a:xfrm>
          <a:prstGeom prst="rect">
            <a:avLst/>
          </a:prstGeom>
        </p:spPr>
      </p:pic>
      <p:sp>
        <p:nvSpPr>
          <p:cNvPr id="2" name="Title 1"/>
          <p:cNvSpPr>
            <a:spLocks noGrp="1"/>
          </p:cNvSpPr>
          <p:nvPr>
            <p:ph type="title"/>
          </p:nvPr>
        </p:nvSpPr>
        <p:spPr/>
        <p:txBody>
          <a:bodyPr/>
          <a:lstStyle/>
          <a:p>
            <a:r>
              <a:rPr lang="en-US" dirty="0" smtClean="0"/>
              <a:t>“In Some Countries” Clause</a:t>
            </a:r>
            <a:endParaRPr lang="en-US" dirty="0"/>
          </a:p>
        </p:txBody>
      </p:sp>
      <p:sp>
        <p:nvSpPr>
          <p:cNvPr id="3" name="Content Placeholder 2"/>
          <p:cNvSpPr>
            <a:spLocks noGrp="1"/>
          </p:cNvSpPr>
          <p:nvPr>
            <p:ph idx="1"/>
          </p:nvPr>
        </p:nvSpPr>
        <p:spPr>
          <a:xfrm>
            <a:off x="457200" y="1600200"/>
            <a:ext cx="5867400" cy="4525963"/>
          </a:xfrm>
        </p:spPr>
        <p:txBody>
          <a:bodyPr/>
          <a:lstStyle/>
          <a:p>
            <a:r>
              <a:rPr lang="en-US" sz="1800" dirty="0"/>
              <a:t>Informative (not normative) text concerning particular conditions existing in certain countries (exceptions)</a:t>
            </a:r>
          </a:p>
          <a:p>
            <a:pPr lvl="1"/>
            <a:r>
              <a:rPr lang="en-US" sz="1600" dirty="0"/>
              <a:t>Any statement of compliance with a standard requires compliance with the </a:t>
            </a:r>
            <a:r>
              <a:rPr lang="en-US" sz="1600" i="1" dirty="0"/>
              <a:t>normative</a:t>
            </a:r>
            <a:r>
              <a:rPr lang="en-US" sz="1600" dirty="0"/>
              <a:t> elements of that standard, not the </a:t>
            </a:r>
            <a:r>
              <a:rPr lang="en-US" sz="1600" i="1" dirty="0"/>
              <a:t>informative</a:t>
            </a:r>
            <a:r>
              <a:rPr lang="en-US" sz="1600" dirty="0"/>
              <a:t> </a:t>
            </a:r>
            <a:r>
              <a:rPr lang="en-US" sz="1600" dirty="0" smtClean="0"/>
              <a:t>elements</a:t>
            </a:r>
            <a:endParaRPr lang="en-US" sz="1600" dirty="0"/>
          </a:p>
          <a:p>
            <a:r>
              <a:rPr lang="en-US" sz="1800" dirty="0"/>
              <a:t>Statement is provided by an IEC National Committee to be included in an IS, informing the user of the standard of particular conditions existing in its country</a:t>
            </a:r>
          </a:p>
          <a:p>
            <a:pPr lvl="1"/>
            <a:r>
              <a:rPr lang="en-US" sz="1600" dirty="0"/>
              <a:t>Two cases are distinguished</a:t>
            </a:r>
          </a:p>
          <a:p>
            <a:pPr lvl="2"/>
            <a:r>
              <a:rPr lang="en-US" sz="1400" dirty="0"/>
              <a:t>Conditions of a permanent nature, such as main voltages, mains frequencies or climates</a:t>
            </a:r>
          </a:p>
          <a:p>
            <a:pPr lvl="2"/>
            <a:r>
              <a:rPr lang="en-US" sz="1400" dirty="0"/>
              <a:t>Differing practices of a less permanent nature</a:t>
            </a:r>
          </a:p>
          <a:p>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71</a:t>
            </a:fld>
            <a:endParaRPr lang="en-US" altLang="en-US" dirty="0"/>
          </a:p>
        </p:txBody>
      </p:sp>
    </p:spTree>
    <p:extLst>
      <p:ext uri="{BB962C8B-B14F-4D97-AF65-F5344CB8AC3E}">
        <p14:creationId xmlns:p14="http://schemas.microsoft.com/office/powerpoint/2010/main" val="1046764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Some Countries” Clause (cont)</a:t>
            </a:r>
            <a:endParaRPr lang="en-US" dirty="0"/>
          </a:p>
        </p:txBody>
      </p:sp>
      <p:sp>
        <p:nvSpPr>
          <p:cNvPr id="3" name="Content Placeholder 2"/>
          <p:cNvSpPr>
            <a:spLocks noGrp="1"/>
          </p:cNvSpPr>
          <p:nvPr>
            <p:ph idx="1"/>
          </p:nvPr>
        </p:nvSpPr>
        <p:spPr>
          <a:xfrm>
            <a:off x="3124200" y="1600200"/>
            <a:ext cx="5562600" cy="4525963"/>
          </a:xfrm>
        </p:spPr>
        <p:txBody>
          <a:bodyPr/>
          <a:lstStyle/>
          <a:p>
            <a:r>
              <a:rPr lang="en-US" sz="2000" dirty="0"/>
              <a:t>Final point for submission of the text is </a:t>
            </a:r>
            <a:r>
              <a:rPr lang="en-US" sz="2000" dirty="0" smtClean="0"/>
              <a:t/>
            </a:r>
            <a:br>
              <a:rPr lang="en-US" sz="2000" dirty="0" smtClean="0"/>
            </a:br>
            <a:r>
              <a:rPr lang="en-US" sz="2000" dirty="0" smtClean="0"/>
              <a:t>on </a:t>
            </a:r>
            <a:r>
              <a:rPr lang="en-US" sz="2000" dirty="0"/>
              <a:t>receipt of the voting report of the CDV</a:t>
            </a:r>
          </a:p>
          <a:p>
            <a:pPr lvl="1"/>
            <a:r>
              <a:rPr lang="en-US" sz="1800" dirty="0"/>
              <a:t>Submission does not require approval of the relevant TC or SC, its chairman or secretary</a:t>
            </a:r>
          </a:p>
          <a:p>
            <a:pPr lvl="2"/>
            <a:r>
              <a:rPr lang="en-US" sz="1600" dirty="0"/>
              <a:t>Submitting National Committee has the final say as to where to place the </a:t>
            </a:r>
            <a:r>
              <a:rPr lang="en-US" sz="1600" dirty="0" smtClean="0"/>
              <a:t>clause</a:t>
            </a:r>
            <a:endParaRPr lang="en-US" sz="1600" dirty="0"/>
          </a:p>
          <a:p>
            <a:pPr lvl="1"/>
            <a:r>
              <a:rPr lang="en-US" sz="1800" dirty="0"/>
              <a:t>Every effort shall be made to find solutions that would make statements regarding particular conditions unnecessary</a:t>
            </a:r>
          </a:p>
          <a:p>
            <a:pPr lvl="2"/>
            <a:r>
              <a:rPr lang="en-US" sz="1600" dirty="0"/>
              <a:t>Inclusion of the clause is </a:t>
            </a:r>
            <a:r>
              <a:rPr lang="en-US" sz="1600" i="1" dirty="0"/>
              <a:t>not</a:t>
            </a:r>
            <a:r>
              <a:rPr lang="en-US" sz="1600" dirty="0"/>
              <a:t> a reason for a negative vote by the other National Committees</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72</a:t>
            </a:fld>
            <a:endParaRPr lang="en-US" altLang="en-US" dirty="0"/>
          </a:p>
        </p:txBody>
      </p:sp>
      <p:pic>
        <p:nvPicPr>
          <p:cNvPr id="5" name="Picture 4" descr="Teori Klasik Pembentukan Negara, dan Unsur Terbentuknya ..."/>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4800" y="1752600"/>
            <a:ext cx="3151783" cy="3249261"/>
          </a:xfrm>
          <a:prstGeom prst="rect">
            <a:avLst/>
          </a:prstGeom>
        </p:spPr>
      </p:pic>
    </p:spTree>
    <p:extLst>
      <p:ext uri="{BB962C8B-B14F-4D97-AF65-F5344CB8AC3E}">
        <p14:creationId xmlns:p14="http://schemas.microsoft.com/office/powerpoint/2010/main" val="1562378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IEC/IEEE License Agreement</a:t>
            </a:r>
            <a:endParaRPr lang="en-US" dirty="0"/>
          </a:p>
        </p:txBody>
      </p:sp>
      <p:sp>
        <p:nvSpPr>
          <p:cNvPr id="3" name="Content Placeholder 2"/>
          <p:cNvSpPr>
            <a:spLocks noGrp="1"/>
          </p:cNvSpPr>
          <p:nvPr>
            <p:ph idx="1"/>
          </p:nvPr>
        </p:nvSpPr>
        <p:spPr>
          <a:xfrm>
            <a:off x="457200" y="1600200"/>
            <a:ext cx="6172200" cy="4525963"/>
          </a:xfrm>
        </p:spPr>
        <p:txBody>
          <a:bodyPr/>
          <a:lstStyle/>
          <a:p>
            <a:r>
              <a:rPr lang="en-US" sz="1800" dirty="0"/>
              <a:t>The Institute of Electrical and Electronics Engineers (IEEE) is a professional standardization body publishing full consensus-based electrotechnical standards affecting a broad market base.</a:t>
            </a:r>
          </a:p>
          <a:p>
            <a:r>
              <a:rPr lang="en-US" sz="1800" dirty="0"/>
              <a:t>IEC entered into a cooperation with IEEE to publish dual logo standards under certain conditions, including </a:t>
            </a:r>
          </a:p>
          <a:p>
            <a:pPr lvl="1"/>
            <a:r>
              <a:rPr lang="en-US" sz="1600" dirty="0"/>
              <a:t>Adherence to IEC requirements for consensus </a:t>
            </a:r>
          </a:p>
          <a:p>
            <a:pPr lvl="1"/>
            <a:r>
              <a:rPr lang="en-US" sz="1600" dirty="0"/>
              <a:t>Implementation Agreements (a code of practice)</a:t>
            </a:r>
          </a:p>
          <a:p>
            <a:pPr lvl="1"/>
            <a:r>
              <a:rPr lang="en-US" sz="1600" dirty="0"/>
              <a:t>Intellectual Property Rights (IPR) </a:t>
            </a:r>
          </a:p>
          <a:p>
            <a:pPr lvl="1"/>
            <a:r>
              <a:rPr lang="en-US" sz="1600" dirty="0"/>
              <a:t>Copyright arrangements </a:t>
            </a:r>
            <a:br>
              <a:rPr lang="en-US" sz="1600" dirty="0"/>
            </a:br>
            <a:r>
              <a:rPr lang="en-US" sz="1600" dirty="0"/>
              <a:t>(usually held by the originator of the text) </a:t>
            </a:r>
          </a:p>
          <a:p>
            <a:pPr lvl="1"/>
            <a:r>
              <a:rPr lang="en-US" sz="1600" dirty="0"/>
              <a:t>Procedures for maintenance (amendments, modifications, updates, etc.) and withdrawal</a:t>
            </a:r>
          </a:p>
          <a:p>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73</a:t>
            </a:fld>
            <a:endParaRPr lang="en-US" altLang="en-US" dirty="0"/>
          </a:p>
        </p:txBody>
      </p:sp>
      <p:pic>
        <p:nvPicPr>
          <p:cNvPr id="6" name="Picture 5" descr="&lt;strong&gt;International Electrotechnical Commission&lt;/strong&g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534" y="2819400"/>
            <a:ext cx="1114266" cy="1114266"/>
          </a:xfrm>
          <a:prstGeom prst="rect">
            <a:avLst/>
          </a:prstGeom>
        </p:spPr>
      </p:pic>
      <p:pic>
        <p:nvPicPr>
          <p:cNvPr id="8" name="Picture 7" descr="File:&lt;strong&gt;Ieee&lt;/strong&gt; blue.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272882"/>
            <a:ext cx="2971800" cy="1057466"/>
          </a:xfrm>
          <a:prstGeom prst="rect">
            <a:avLst/>
          </a:prstGeom>
        </p:spPr>
      </p:pic>
    </p:spTree>
    <p:extLst>
      <p:ext uri="{BB962C8B-B14F-4D97-AF65-F5344CB8AC3E}">
        <p14:creationId xmlns:p14="http://schemas.microsoft.com/office/powerpoint/2010/main" val="28145655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Training Activities</a:t>
            </a:r>
            <a:endParaRPr lang="en-US" dirty="0"/>
          </a:p>
        </p:txBody>
      </p:sp>
      <p:sp>
        <p:nvSpPr>
          <p:cNvPr id="3" name="Content Placeholder 2"/>
          <p:cNvSpPr>
            <a:spLocks noGrp="1"/>
          </p:cNvSpPr>
          <p:nvPr>
            <p:ph idx="1"/>
          </p:nvPr>
        </p:nvSpPr>
        <p:spPr/>
        <p:txBody>
          <a:bodyPr/>
          <a:lstStyle/>
          <a:p>
            <a:r>
              <a:rPr lang="en-US" dirty="0"/>
              <a:t>The USNC holds Instructor-Led Training Courses throughout the year. </a:t>
            </a:r>
          </a:p>
          <a:p>
            <a:endParaRPr lang="en-US" dirty="0"/>
          </a:p>
          <a:p>
            <a:r>
              <a:rPr lang="en-US" dirty="0"/>
              <a:t>Contact the USNC staff </a:t>
            </a:r>
            <a:r>
              <a:rPr lang="en-US" dirty="0" smtClean="0"/>
              <a:t>(</a:t>
            </a:r>
            <a:r>
              <a:rPr lang="en-US" dirty="0" smtClean="0">
                <a:hlinkClick r:id="rId2"/>
              </a:rPr>
              <a:t>usnc@ansi.org</a:t>
            </a:r>
            <a:r>
              <a:rPr lang="en-US" dirty="0" smtClean="0"/>
              <a:t>) to </a:t>
            </a:r>
            <a:r>
              <a:rPr lang="en-US" dirty="0"/>
              <a:t>find out when and where the next one is taking place.</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74</a:t>
            </a:fld>
            <a:endParaRPr lang="en-US" altLang="en-US" dirty="0"/>
          </a:p>
        </p:txBody>
      </p:sp>
    </p:spTree>
    <p:extLst>
      <p:ext uri="{BB962C8B-B14F-4D97-AF65-F5344CB8AC3E}">
        <p14:creationId xmlns:p14="http://schemas.microsoft.com/office/powerpoint/2010/main" val="32349503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Involved!!!</a:t>
            </a:r>
            <a:endParaRPr lang="en-US" dirty="0"/>
          </a:p>
        </p:txBody>
      </p:sp>
      <p:sp>
        <p:nvSpPr>
          <p:cNvPr id="3" name="Content Placeholder 2"/>
          <p:cNvSpPr>
            <a:spLocks noGrp="1"/>
          </p:cNvSpPr>
          <p:nvPr>
            <p:ph idx="1"/>
          </p:nvPr>
        </p:nvSpPr>
        <p:spPr/>
        <p:txBody>
          <a:bodyPr/>
          <a:lstStyle/>
          <a:p>
            <a:r>
              <a:rPr lang="en-US" sz="2200" dirty="0" smtClean="0"/>
              <a:t>The </a:t>
            </a:r>
            <a:r>
              <a:rPr lang="en-US" sz="2200" dirty="0"/>
              <a:t>USNC operates over </a:t>
            </a:r>
            <a:r>
              <a:rPr lang="en-US" sz="2200" dirty="0" smtClean="0"/>
              <a:t>160 </a:t>
            </a:r>
            <a:r>
              <a:rPr lang="en-US" sz="2200" dirty="0"/>
              <a:t>IEC Technical Advisory </a:t>
            </a:r>
            <a:r>
              <a:rPr lang="en-US" sz="2200" dirty="0" smtClean="0"/>
              <a:t/>
            </a:r>
            <a:br>
              <a:rPr lang="en-US" sz="2200" dirty="0" smtClean="0"/>
            </a:br>
            <a:r>
              <a:rPr lang="en-US" sz="2200" dirty="0" smtClean="0"/>
              <a:t>Groups </a:t>
            </a:r>
            <a:r>
              <a:rPr lang="en-US" sz="2200" dirty="0"/>
              <a:t>(TAGs).</a:t>
            </a:r>
          </a:p>
          <a:p>
            <a:r>
              <a:rPr lang="en-US" sz="2200" dirty="0" smtClean="0"/>
              <a:t>Over 2,000 </a:t>
            </a:r>
            <a:r>
              <a:rPr lang="en-US" sz="2200" dirty="0"/>
              <a:t>experts are currently involved in TAG activities in the U.S.</a:t>
            </a:r>
          </a:p>
          <a:p>
            <a:r>
              <a:rPr lang="en-US" sz="2200" dirty="0" smtClean="0"/>
              <a:t>Every </a:t>
            </a:r>
            <a:r>
              <a:rPr lang="en-US" sz="2200" dirty="0"/>
              <a:t>year hundreds of U.S. experts participate in international IEC Technical Committee meetings, directly affecting the development of international standards.</a:t>
            </a:r>
          </a:p>
          <a:p>
            <a:r>
              <a:rPr lang="en-US" sz="2200" dirty="0" smtClean="0"/>
              <a:t>Contact </a:t>
            </a:r>
            <a:r>
              <a:rPr lang="en-US" sz="2200" dirty="0"/>
              <a:t>the USNC staff </a:t>
            </a:r>
            <a:r>
              <a:rPr lang="en-US" sz="2200" dirty="0" smtClean="0"/>
              <a:t>(</a:t>
            </a:r>
            <a:r>
              <a:rPr lang="en-US" sz="2200" dirty="0" smtClean="0">
                <a:hlinkClick r:id="rId2"/>
              </a:rPr>
              <a:t>usnc@ansi.org</a:t>
            </a:r>
            <a:r>
              <a:rPr lang="en-US" sz="2200" dirty="0" smtClean="0"/>
              <a:t>) to </a:t>
            </a:r>
            <a:r>
              <a:rPr lang="en-US" sz="2200" dirty="0"/>
              <a:t>learn how to join a TAG and </a:t>
            </a:r>
            <a:r>
              <a:rPr lang="en-US" sz="2200" b="1" i="1" dirty="0"/>
              <a:t>make a </a:t>
            </a:r>
            <a:r>
              <a:rPr lang="en-US" sz="2200" b="1" i="1" dirty="0" smtClean="0"/>
              <a:t>difference!</a:t>
            </a:r>
            <a:endParaRPr lang="en-US" sz="2200" b="1" i="1" dirty="0"/>
          </a:p>
          <a:p>
            <a:endParaRPr lang="en-US" sz="22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75</a:t>
            </a:fld>
            <a:endParaRPr lang="en-US" altLang="en-US" dirty="0"/>
          </a:p>
        </p:txBody>
      </p:sp>
    </p:spTree>
    <p:extLst>
      <p:ext uri="{BB962C8B-B14F-4D97-AF65-F5344CB8AC3E}">
        <p14:creationId xmlns:p14="http://schemas.microsoft.com/office/powerpoint/2010/main" val="3646217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6320" t="4671" r="2627" b="592"/>
          <a:stretch/>
        </p:blipFill>
        <p:spPr>
          <a:xfrm>
            <a:off x="0" y="0"/>
            <a:ext cx="9144000" cy="6858000"/>
          </a:xfrm>
        </p:spPr>
      </p:pic>
      <p:sp>
        <p:nvSpPr>
          <p:cNvPr id="2" name="Title 1"/>
          <p:cNvSpPr>
            <a:spLocks noGrp="1"/>
          </p:cNvSpPr>
          <p:nvPr>
            <p:ph type="title"/>
          </p:nvPr>
        </p:nvSpPr>
        <p:spPr/>
        <p:txBody>
          <a:bodyPr/>
          <a:lstStyle/>
          <a:p>
            <a:pPr algn="ctr"/>
            <a:r>
              <a:rPr lang="en-US" i="1" dirty="0" smtClean="0"/>
              <a:t>Join Us.</a:t>
            </a:r>
            <a:endParaRPr lang="en-US" i="1"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76</a:t>
            </a:fld>
            <a:endParaRPr lang="en-US" altLang="en-US" dirty="0"/>
          </a:p>
        </p:txBody>
      </p:sp>
    </p:spTree>
    <p:extLst>
      <p:ext uri="{BB962C8B-B14F-4D97-AF65-F5344CB8AC3E}">
        <p14:creationId xmlns:p14="http://schemas.microsoft.com/office/powerpoint/2010/main" val="8456307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Constituent Training Program</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77</a:t>
            </a:fld>
            <a:endParaRPr lang="en-US" altLang="en-US" dirty="0"/>
          </a:p>
        </p:txBody>
      </p:sp>
      <p:sp>
        <p:nvSpPr>
          <p:cNvPr id="5" name="Content Placeholder 2"/>
          <p:cNvSpPr>
            <a:spLocks noGrp="1"/>
          </p:cNvSpPr>
          <p:nvPr>
            <p:ph idx="1"/>
          </p:nvPr>
        </p:nvSpPr>
        <p:spPr>
          <a:xfrm>
            <a:off x="457200" y="1600200"/>
            <a:ext cx="8229600" cy="4525963"/>
          </a:xfrm>
        </p:spPr>
        <p:txBody>
          <a:bodyPr/>
          <a:lstStyle/>
          <a:p>
            <a:endParaRPr lang="en-US" dirty="0"/>
          </a:p>
          <a:p>
            <a:pPr marL="0" indent="0" algn="ctr">
              <a:buNone/>
            </a:pPr>
            <a:r>
              <a:rPr lang="en-US" sz="6000" b="1" i="1" dirty="0" smtClean="0"/>
              <a:t>Module IV </a:t>
            </a:r>
          </a:p>
          <a:p>
            <a:pPr marL="0" indent="0" algn="ctr">
              <a:buNone/>
            </a:pPr>
            <a:r>
              <a:rPr lang="en-US" sz="6000" b="1" i="1" dirty="0" smtClean="0">
                <a:solidFill>
                  <a:srgbClr val="00B050"/>
                </a:solidFill>
              </a:rPr>
              <a:t>Complete</a:t>
            </a:r>
            <a:endParaRPr lang="en-US" sz="6000" b="1" i="1" dirty="0">
              <a:solidFill>
                <a:srgbClr val="00B050"/>
              </a:solidFill>
            </a:endParaRPr>
          </a:p>
        </p:txBody>
      </p:sp>
    </p:spTree>
    <p:extLst>
      <p:ext uri="{BB962C8B-B14F-4D97-AF65-F5344CB8AC3E}">
        <p14:creationId xmlns:p14="http://schemas.microsoft.com/office/powerpoint/2010/main" val="13221735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562600"/>
            <a:ext cx="2743200" cy="1143000"/>
          </a:xfrm>
          <a:prstGeom prst="rect">
            <a:avLst/>
          </a:prstGeom>
          <a:solidFill>
            <a:srgbClr val="4C565F"/>
          </a:solidFill>
        </p:spPr>
        <p:txBody>
          <a:bodyPr wrap="square" rtlCol="0">
            <a:spAutoFit/>
          </a:bodyPr>
          <a:lstStyle/>
          <a:p>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570483"/>
            <a:ext cx="1676400" cy="113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8</a:t>
            </a:fld>
            <a:endParaRPr lang="en-US" altLang="en-US" dirty="0"/>
          </a:p>
        </p:txBody>
      </p:sp>
      <p:sp>
        <p:nvSpPr>
          <p:cNvPr id="5" name="Content Placeholder 2"/>
          <p:cNvSpPr>
            <a:spLocks noGrp="1"/>
          </p:cNvSpPr>
          <p:nvPr>
            <p:ph idx="1"/>
          </p:nvPr>
        </p:nvSpPr>
        <p:spPr>
          <a:xfrm>
            <a:off x="457200" y="1600201"/>
            <a:ext cx="8229600" cy="2209800"/>
          </a:xfrm>
        </p:spPr>
        <p:txBody>
          <a:bodyPr/>
          <a:lstStyle/>
          <a:p>
            <a:r>
              <a:rPr lang="en-US" dirty="0"/>
              <a:t>International standards should meet societal and market needs and should not be developed to act as barriers to </a:t>
            </a:r>
            <a:r>
              <a:rPr lang="en-US" dirty="0" smtClean="0"/>
              <a:t>trade</a:t>
            </a:r>
          </a:p>
          <a:p>
            <a:r>
              <a:rPr lang="en-US" dirty="0" smtClean="0"/>
              <a:t>ISO </a:t>
            </a:r>
            <a:r>
              <a:rPr lang="en-US" dirty="0"/>
              <a:t>and IEC follow globally accepted principles of </a:t>
            </a:r>
            <a:r>
              <a:rPr lang="en-US" dirty="0" smtClean="0"/>
              <a:t>standards </a:t>
            </a:r>
            <a:r>
              <a:rPr lang="en-US" dirty="0"/>
              <a:t>development</a:t>
            </a:r>
            <a:r>
              <a:rPr lang="en-US" dirty="0" smtClean="0"/>
              <a:t>:</a:t>
            </a:r>
            <a:endParaRPr lang="en-US" dirty="0"/>
          </a:p>
        </p:txBody>
      </p:sp>
      <p:sp>
        <p:nvSpPr>
          <p:cNvPr id="6" name="Content Placeholder 2"/>
          <p:cNvSpPr txBox="1">
            <a:spLocks/>
          </p:cNvSpPr>
          <p:nvPr/>
        </p:nvSpPr>
        <p:spPr bwMode="auto">
          <a:xfrm>
            <a:off x="457200" y="3810001"/>
            <a:ext cx="822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lvl="1"/>
            <a:r>
              <a:rPr lang="en-US" kern="0" dirty="0"/>
              <a:t>Consensus</a:t>
            </a:r>
          </a:p>
          <a:p>
            <a:pPr lvl="1"/>
            <a:r>
              <a:rPr lang="en-US" kern="0" dirty="0" smtClean="0"/>
              <a:t>Transparency</a:t>
            </a:r>
          </a:p>
          <a:p>
            <a:pPr lvl="1"/>
            <a:r>
              <a:rPr lang="en-US" kern="0" dirty="0" smtClean="0"/>
              <a:t>Openness</a:t>
            </a:r>
          </a:p>
          <a:p>
            <a:pPr lvl="1"/>
            <a:r>
              <a:rPr lang="en-US" kern="0" dirty="0" smtClean="0"/>
              <a:t>Impartiality</a:t>
            </a:r>
          </a:p>
          <a:p>
            <a:pPr lvl="1"/>
            <a:r>
              <a:rPr lang="en-US" kern="0" dirty="0" smtClean="0"/>
              <a:t>Effectiveness and relevance</a:t>
            </a:r>
          </a:p>
          <a:p>
            <a:pPr lvl="1"/>
            <a:r>
              <a:rPr lang="en-US" kern="0" dirty="0" smtClean="0"/>
              <a:t>Performance-Based</a:t>
            </a:r>
          </a:p>
          <a:p>
            <a:pPr lvl="1"/>
            <a:r>
              <a:rPr lang="en-US" kern="0" dirty="0" smtClean="0"/>
              <a:t>Coherence</a:t>
            </a:r>
          </a:p>
          <a:p>
            <a:pPr lvl="1"/>
            <a:r>
              <a:rPr lang="en-US" kern="0" dirty="0" smtClean="0"/>
              <a:t>Due Process</a:t>
            </a:r>
          </a:p>
          <a:p>
            <a:pPr lvl="1"/>
            <a:r>
              <a:rPr lang="en-US" kern="0" dirty="0" smtClean="0"/>
              <a:t>Technical Assistance</a:t>
            </a:r>
          </a:p>
          <a:p>
            <a:pPr lvl="1"/>
            <a:r>
              <a:rPr lang="en-US" kern="0" dirty="0" smtClean="0"/>
              <a:t>Flexible</a:t>
            </a:r>
          </a:p>
        </p:txBody>
      </p:sp>
    </p:spTree>
    <p:extLst>
      <p:ext uri="{BB962C8B-B14F-4D97-AF65-F5344CB8AC3E}">
        <p14:creationId xmlns:p14="http://schemas.microsoft.com/office/powerpoint/2010/main" val="13200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 Consensus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9</a:t>
            </a:fld>
            <a:endParaRPr lang="en-US" altLang="en-US" dirty="0"/>
          </a:p>
        </p:txBody>
      </p:sp>
      <p:sp>
        <p:nvSpPr>
          <p:cNvPr id="7" name="Content Placeholder 2"/>
          <p:cNvSpPr>
            <a:spLocks noGrp="1"/>
          </p:cNvSpPr>
          <p:nvPr>
            <p:ph idx="1"/>
          </p:nvPr>
        </p:nvSpPr>
        <p:spPr>
          <a:xfrm>
            <a:off x="457200" y="1600200"/>
            <a:ext cx="8229600" cy="4525963"/>
          </a:xfrm>
        </p:spPr>
        <p:txBody>
          <a:bodyPr/>
          <a:lstStyle/>
          <a:p>
            <a:r>
              <a:rPr lang="en-US" b="1" dirty="0" smtClean="0"/>
              <a:t>Consensus</a:t>
            </a:r>
          </a:p>
          <a:p>
            <a:pPr lvl="1"/>
            <a:r>
              <a:rPr lang="en-US" dirty="0"/>
              <a:t>General agreement, characterized by the absence of sustained opposition to substantial issues by any important part of the concerned interests and by a process that involves seeking to take into account the views of all parties concerned and to reconcile any conflicting arguments</a:t>
            </a:r>
            <a:r>
              <a:rPr lang="en-US" dirty="0" smtClean="0"/>
              <a:t>.</a:t>
            </a:r>
            <a:br>
              <a:rPr lang="en-US" dirty="0" smtClean="0"/>
            </a:br>
            <a:endParaRPr lang="en-US" dirty="0" smtClean="0"/>
          </a:p>
          <a:p>
            <a:pPr lvl="1">
              <a:lnSpc>
                <a:spcPct val="90000"/>
              </a:lnSpc>
              <a:buFont typeface="Wingdings" panose="05000000000000000000" pitchFamily="2" charset="2"/>
              <a:buNone/>
            </a:pPr>
            <a:r>
              <a:rPr lang="en-US" altLang="en-US" sz="1800" i="1" dirty="0" smtClean="0"/>
              <a:t>							Source</a:t>
            </a:r>
            <a:r>
              <a:rPr lang="en-US" altLang="en-US" sz="1800" i="1" dirty="0"/>
              <a:t>:  ISO/IEC Guide 2</a:t>
            </a:r>
          </a:p>
          <a:p>
            <a:pPr>
              <a:lnSpc>
                <a:spcPct val="90000"/>
              </a:lnSpc>
              <a:buNone/>
            </a:pPr>
            <a:endParaRPr lang="en-US" altLang="en-US" i="1" dirty="0"/>
          </a:p>
          <a:p>
            <a:pPr lvl="1">
              <a:lnSpc>
                <a:spcPct val="90000"/>
              </a:lnSpc>
              <a:buFont typeface="Wingdings" panose="05000000000000000000" pitchFamily="2" charset="2"/>
              <a:buNone/>
            </a:pPr>
            <a:r>
              <a:rPr lang="en-US" altLang="en-US" dirty="0">
                <a:solidFill>
                  <a:schemeClr val="hlink"/>
                </a:solidFill>
              </a:rPr>
              <a:t>IMPORTANT NOTE:</a:t>
            </a:r>
            <a:r>
              <a:rPr lang="en-US" altLang="en-US" dirty="0"/>
              <a:t>   </a:t>
            </a:r>
            <a:r>
              <a:rPr lang="en-US" altLang="en-US" b="1" i="1" dirty="0"/>
              <a:t>Consensus does </a:t>
            </a:r>
            <a:r>
              <a:rPr lang="en-US" altLang="en-US" b="1" i="1" u="sng" dirty="0"/>
              <a:t>not</a:t>
            </a:r>
            <a:r>
              <a:rPr lang="en-US" altLang="en-US" b="1" i="1" dirty="0"/>
              <a:t> imply unanimity</a:t>
            </a:r>
          </a:p>
          <a:p>
            <a:pPr marL="57150" indent="0">
              <a:buNone/>
              <a:tabLst>
                <a:tab pos="3944938" algn="l"/>
              </a:tabLst>
            </a:pPr>
            <a:endParaRPr lang="en-US" dirty="0"/>
          </a:p>
          <a:p>
            <a:pPr lvl="1"/>
            <a:endParaRPr lang="en-US" dirty="0" smtClean="0"/>
          </a:p>
        </p:txBody>
      </p:sp>
    </p:spTree>
    <p:extLst>
      <p:ext uri="{BB962C8B-B14F-4D97-AF65-F5344CB8AC3E}">
        <p14:creationId xmlns:p14="http://schemas.microsoft.com/office/powerpoint/2010/main" val="395256600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d668751f2856d45ee00d63d8cccf028e">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5bf6c6996bc6d4b3bd22f31418018b28"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ocument_x0020_Date xmlns="d1f628b7-dc6e-45dc-9245-e5ecf578f20b" xsi:nil="tru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PublishingExpirationDate xmlns="http://schemas.microsoft.com/sharepoint/v3" xsi:nil="true"/>
    <PublishingStartDate xmlns="http://schemas.microsoft.com/sharepoint/v3" xsi:nil="true"/>
    <_dlc_DocId xmlns="bbd4acb0-43d6-4317-ab0b-803dc468f016">V7HW2WYZSAY5-2102554853-13850</_dlc_DocId>
    <_dlc_DocIdUrl xmlns="bbd4acb0-43d6-4317-ab0b-803dc468f016">
      <Url>https://share.ansi.org/_layouts/15/DocIdRedir.aspx?ID=V7HW2WYZSAY5-2102554853-13850</Url>
      <Description>V7HW2WYZSAY5-2102554853-13850</Description>
    </_dlc_DocIdUrl>
  </documentManagement>
</p:properties>
</file>

<file path=customXml/itemProps1.xml><?xml version="1.0" encoding="utf-8"?>
<ds:datastoreItem xmlns:ds="http://schemas.openxmlformats.org/officeDocument/2006/customXml" ds:itemID="{F8ED3076-3F32-468E-A730-13B491692EBF}"/>
</file>

<file path=customXml/itemProps2.xml><?xml version="1.0" encoding="utf-8"?>
<ds:datastoreItem xmlns:ds="http://schemas.openxmlformats.org/officeDocument/2006/customXml" ds:itemID="{C6D61745-6583-4421-ABE0-655BE4E44798}"/>
</file>

<file path=customXml/itemProps3.xml><?xml version="1.0" encoding="utf-8"?>
<ds:datastoreItem xmlns:ds="http://schemas.openxmlformats.org/officeDocument/2006/customXml" ds:itemID="{C7FE3AFE-F726-47F3-A5CD-A0CEF2516D4F}"/>
</file>

<file path=customXml/itemProps4.xml><?xml version="1.0" encoding="utf-8"?>
<ds:datastoreItem xmlns:ds="http://schemas.openxmlformats.org/officeDocument/2006/customXml" ds:itemID="{C6D61745-6583-4421-ABE0-655BE4E44798}"/>
</file>

<file path=docProps/app.xml><?xml version="1.0" encoding="utf-8"?>
<Properties xmlns="http://schemas.openxmlformats.org/officeDocument/2006/extended-properties" xmlns:vt="http://schemas.openxmlformats.org/officeDocument/2006/docPropsVTypes">
  <Template/>
  <TotalTime>8421</TotalTime>
  <Words>3183</Words>
  <Application>Microsoft Office PowerPoint</Application>
  <PresentationFormat>On-screen Show (4:3)</PresentationFormat>
  <Paragraphs>605</Paragraphs>
  <Slides>78</Slides>
  <Notes>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78</vt:i4>
      </vt:variant>
    </vt:vector>
  </HeadingPairs>
  <TitlesOfParts>
    <vt:vector size="89" baseType="lpstr">
      <vt:lpstr>Arial</vt:lpstr>
      <vt:lpstr>Calibri</vt:lpstr>
      <vt:lpstr>Monotype Sorts</vt:lpstr>
      <vt:lpstr>Symbol</vt:lpstr>
      <vt:lpstr>Trebuchet MS</vt:lpstr>
      <vt:lpstr>Wingdings</vt:lpstr>
      <vt:lpstr>Default Design</vt:lpstr>
      <vt:lpstr>1_Default Design</vt:lpstr>
      <vt:lpstr>2_Default Design</vt:lpstr>
      <vt:lpstr>Custom Design</vt:lpstr>
      <vt:lpstr>3_Default Design</vt:lpstr>
      <vt:lpstr>Module IV: Standards Development and the  Stages of Technical Work </vt:lpstr>
      <vt:lpstr>Module IV: Learning Objectives</vt:lpstr>
      <vt:lpstr>Module IV: Disclaimer</vt:lpstr>
      <vt:lpstr>Reference Materials &amp;  Source Documents</vt:lpstr>
      <vt:lpstr>ISO/IEC Directives: Part 1 Procedures for the Technical Work</vt:lpstr>
      <vt:lpstr>ISO/IEC Directives: Part 2 Principles and rules for the structure  and drafting of ISO and IEC documents</vt:lpstr>
      <vt:lpstr>IEC Supplement Procedures for the technical work –  Procedures specific to IEC</vt:lpstr>
      <vt:lpstr>Guiding Principles</vt:lpstr>
      <vt:lpstr>Definition – Consensus</vt:lpstr>
      <vt:lpstr>Project Development</vt:lpstr>
      <vt:lpstr>Strategic Business Plan</vt:lpstr>
      <vt:lpstr>Project Stages and  Associated Documents</vt:lpstr>
      <vt:lpstr>Target Dates</vt:lpstr>
      <vt:lpstr>Project Management / Leader</vt:lpstr>
      <vt:lpstr>Project – Preliminary Stage</vt:lpstr>
      <vt:lpstr>Preliminary Stage</vt:lpstr>
      <vt:lpstr>Project – Proposal Stage</vt:lpstr>
      <vt:lpstr>Proposal Stage</vt:lpstr>
      <vt:lpstr>Proposal Stage</vt:lpstr>
      <vt:lpstr>Proposal Stage</vt:lpstr>
      <vt:lpstr>Proposal Stage</vt:lpstr>
      <vt:lpstr>Proposal Stage</vt:lpstr>
      <vt:lpstr>Project – Preparatory Stage</vt:lpstr>
      <vt:lpstr>Preparatory Stage</vt:lpstr>
      <vt:lpstr>Preparatory Stage</vt:lpstr>
      <vt:lpstr>Preparatory Stage</vt:lpstr>
      <vt:lpstr>Preparatory Stage</vt:lpstr>
      <vt:lpstr>Project – Committee Stage</vt:lpstr>
      <vt:lpstr>Committee Stage</vt:lpstr>
      <vt:lpstr>Committee Stage</vt:lpstr>
      <vt:lpstr>Committee Stage</vt:lpstr>
      <vt:lpstr>Committee Stage</vt:lpstr>
      <vt:lpstr>Committee Stage</vt:lpstr>
      <vt:lpstr>Committee Stage</vt:lpstr>
      <vt:lpstr>Project – Enquiry Stage</vt:lpstr>
      <vt:lpstr>Enquiry Stage</vt:lpstr>
      <vt:lpstr>Enquiry Stage</vt:lpstr>
      <vt:lpstr>Enquiry Stage</vt:lpstr>
      <vt:lpstr>Enquiry Stage</vt:lpstr>
      <vt:lpstr>Enquiry Stage</vt:lpstr>
      <vt:lpstr>Enquiry Stage</vt:lpstr>
      <vt:lpstr>Project MASTER SAM DELETE</vt:lpstr>
      <vt:lpstr>Approval Stage</vt:lpstr>
      <vt:lpstr>Approval Stage</vt:lpstr>
      <vt:lpstr>Approval Stage</vt:lpstr>
      <vt:lpstr>Approval Stage</vt:lpstr>
      <vt:lpstr>Project – Publication Stage</vt:lpstr>
      <vt:lpstr>Publication Stage</vt:lpstr>
      <vt:lpstr>Publication Stage</vt:lpstr>
      <vt:lpstr>Publication Stage</vt:lpstr>
      <vt:lpstr>Publication Stage</vt:lpstr>
      <vt:lpstr>Other Deliverable: Technical Specification (TS)</vt:lpstr>
      <vt:lpstr>Other Deliverable: Publicly Available Specification (PAS)</vt:lpstr>
      <vt:lpstr>Other Deliverable: Technical Reports (TR)</vt:lpstr>
      <vt:lpstr>PowerPoint Presentation</vt:lpstr>
      <vt:lpstr>Project – Maintenance</vt:lpstr>
      <vt:lpstr>Maintenance</vt:lpstr>
      <vt:lpstr>Maintenance</vt:lpstr>
      <vt:lpstr>Maintenance</vt:lpstr>
      <vt:lpstr>Maintenance</vt:lpstr>
      <vt:lpstr>Amendments</vt:lpstr>
      <vt:lpstr>Amendments</vt:lpstr>
      <vt:lpstr>Key Policies and  Standards Development Alternatives</vt:lpstr>
      <vt:lpstr>Global Relevance  Policy and Procedures</vt:lpstr>
      <vt:lpstr>Fast Track Processing</vt:lpstr>
      <vt:lpstr>Fast Track Processing (cont)</vt:lpstr>
      <vt:lpstr>Fast Track Processing</vt:lpstr>
      <vt:lpstr>Other Standard Development Options</vt:lpstr>
      <vt:lpstr>Normative References in IEC Standards</vt:lpstr>
      <vt:lpstr>Normative References in IEC Standards</vt:lpstr>
      <vt:lpstr>“In Some Countries” Clause</vt:lpstr>
      <vt:lpstr>“In Some Countries” Clause (cont)</vt:lpstr>
      <vt:lpstr>IEC/IEEE License Agreement</vt:lpstr>
      <vt:lpstr>Further Training Activities</vt:lpstr>
      <vt:lpstr>Get Involved!!!</vt:lpstr>
      <vt:lpstr>Join Us.</vt:lpstr>
      <vt:lpstr>USNC Constituent Training Program</vt:lpstr>
      <vt:lpstr>PowerPoint Presentation</vt:lpstr>
    </vt:vector>
  </TitlesOfParts>
  <Company>ANSI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Neiman</dc:creator>
  <cp:lastModifiedBy>Samuel Roods</cp:lastModifiedBy>
  <cp:revision>464</cp:revision>
  <cp:lastPrinted>2013-03-26T17:15:09Z</cp:lastPrinted>
  <dcterms:created xsi:type="dcterms:W3CDTF">2011-04-29T13:43:45Z</dcterms:created>
  <dcterms:modified xsi:type="dcterms:W3CDTF">2018-04-12T15:59:35Z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20c36341-750d-4797-a966-da61075538fc</vt:lpwstr>
  </property>
</Properties>
</file>